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y="5143500" cx="9144000"/>
  <p:notesSz cx="6858000" cy="9144000"/>
  <p:embeddedFontLst>
    <p:embeddedFont>
      <p:font typeface="Roboto Black"/>
      <p:bold r:id="rId110"/>
      <p:boldItalic r:id="rId111"/>
    </p:embeddedFont>
    <p:embeddedFont>
      <p:font typeface="Roboto"/>
      <p:regular r:id="rId112"/>
      <p:bold r:id="rId113"/>
      <p:italic r:id="rId114"/>
      <p:boldItalic r:id="rId115"/>
    </p:embeddedFont>
    <p:embeddedFont>
      <p:font typeface="Amatic SC"/>
      <p:regular r:id="rId116"/>
      <p:bold r:id="rId117"/>
    </p:embeddedFont>
    <p:embeddedFont>
      <p:font typeface="Jua"/>
      <p:regular r:id="rId118"/>
    </p:embeddedFont>
    <p:embeddedFont>
      <p:font typeface="Nanum Gothic Coding"/>
      <p:regular r:id="rId119"/>
      <p:bold r:id="rId120"/>
    </p:embeddedFont>
    <p:embeddedFont>
      <p:font typeface="Roboto Light"/>
      <p:regular r:id="rId121"/>
      <p:bold r:id="rId122"/>
      <p:italic r:id="rId123"/>
      <p:boldItalic r:id="rId124"/>
    </p:embeddedFont>
    <p:embeddedFont>
      <p:font typeface="Albert Sans"/>
      <p:regular r:id="rId125"/>
      <p:bold r:id="rId126"/>
      <p:italic r:id="rId127"/>
      <p:boldItalic r:id="rId128"/>
    </p:embeddedFont>
    <p:embeddedFont>
      <p:font typeface="Fira Sans Extra Condensed"/>
      <p:regular r:id="rId129"/>
      <p:bold r:id="rId130"/>
      <p:italic r:id="rId131"/>
      <p:boldItalic r:id="rId132"/>
    </p:embeddedFont>
    <p:embeddedFont>
      <p:font typeface="Saira ExtraCondensed SemiBold"/>
      <p:regular r:id="rId133"/>
      <p:bold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55D80E5-F60F-456B-AE0E-BA57237075D6}">
  <a:tblStyle styleId="{355D80E5-F60F-456B-AE0E-BA57237075D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FiraSansExtraCondensed-regular.fntdata"/><Relationship Id="rId128" Type="http://schemas.openxmlformats.org/officeDocument/2006/relationships/font" Target="fonts/AlbertSans-boldItalic.fntdata"/><Relationship Id="rId127" Type="http://schemas.openxmlformats.org/officeDocument/2006/relationships/font" Target="fonts/AlbertSans-italic.fntdata"/><Relationship Id="rId126" Type="http://schemas.openxmlformats.org/officeDocument/2006/relationships/font" Target="fonts/AlbertSans-bold.fntdata"/><Relationship Id="rId26" Type="http://schemas.openxmlformats.org/officeDocument/2006/relationships/slide" Target="slides/slide21.xml"/><Relationship Id="rId121" Type="http://schemas.openxmlformats.org/officeDocument/2006/relationships/font" Target="fonts/RobotoLight-regular.fntdata"/><Relationship Id="rId25" Type="http://schemas.openxmlformats.org/officeDocument/2006/relationships/slide" Target="slides/slide20.xml"/><Relationship Id="rId120" Type="http://schemas.openxmlformats.org/officeDocument/2006/relationships/font" Target="fonts/NanumGothicCoding-bold.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AlbertSans-regular.fntdata"/><Relationship Id="rId29" Type="http://schemas.openxmlformats.org/officeDocument/2006/relationships/slide" Target="slides/slide24.xml"/><Relationship Id="rId124" Type="http://schemas.openxmlformats.org/officeDocument/2006/relationships/font" Target="fonts/RobotoLight-boldItalic.fntdata"/><Relationship Id="rId123" Type="http://schemas.openxmlformats.org/officeDocument/2006/relationships/font" Target="fonts/RobotoLight-italic.fntdata"/><Relationship Id="rId122" Type="http://schemas.openxmlformats.org/officeDocument/2006/relationships/font" Target="fonts/RobotoLight-bold.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Jua-regular.fntdata"/><Relationship Id="rId117" Type="http://schemas.openxmlformats.org/officeDocument/2006/relationships/font" Target="fonts/AmaticSC-bold.fntdata"/><Relationship Id="rId116" Type="http://schemas.openxmlformats.org/officeDocument/2006/relationships/font" Target="fonts/AmaticSC-regular.fntdata"/><Relationship Id="rId115" Type="http://schemas.openxmlformats.org/officeDocument/2006/relationships/font" Target="fonts/Roboto-boldItalic.fntdata"/><Relationship Id="rId119" Type="http://schemas.openxmlformats.org/officeDocument/2006/relationships/font" Target="fonts/NanumGothicCoding-regular.fntdata"/><Relationship Id="rId15" Type="http://schemas.openxmlformats.org/officeDocument/2006/relationships/slide" Target="slides/slide10.xml"/><Relationship Id="rId110" Type="http://schemas.openxmlformats.org/officeDocument/2006/relationships/font" Target="fonts/RobotoBlack-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italic.fntdata"/><Relationship Id="rId18" Type="http://schemas.openxmlformats.org/officeDocument/2006/relationships/slide" Target="slides/slide13.xml"/><Relationship Id="rId113" Type="http://schemas.openxmlformats.org/officeDocument/2006/relationships/font" Target="fonts/Roboto-bold.fntdata"/><Relationship Id="rId112" Type="http://schemas.openxmlformats.org/officeDocument/2006/relationships/font" Target="fonts/Roboto-regular.fntdata"/><Relationship Id="rId111" Type="http://schemas.openxmlformats.org/officeDocument/2006/relationships/font" Target="fonts/RobotoBlack-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2" Type="http://schemas.openxmlformats.org/officeDocument/2006/relationships/font" Target="fonts/FiraSansExtraCondensed-boldItalic.fntdata"/><Relationship Id="rId131" Type="http://schemas.openxmlformats.org/officeDocument/2006/relationships/font" Target="fonts/FiraSansExtraCondensed-italic.fntdata"/><Relationship Id="rId130" Type="http://schemas.openxmlformats.org/officeDocument/2006/relationships/font" Target="fonts/FiraSansExtraCondensed-bold.fntdata"/><Relationship Id="rId134" Type="http://schemas.openxmlformats.org/officeDocument/2006/relationships/font" Target="fonts/SairaExtraCondensedSemiBold-bold.fntdata"/><Relationship Id="rId133" Type="http://schemas.openxmlformats.org/officeDocument/2006/relationships/font" Target="fonts/SairaExtraCondensedSemiBold-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3d9a8051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3d9a8051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안녕하세요. 쥬시ONE조의 네이처블렌드 프로젝트 발표를 시작하겠습니다</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28c527eb0f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28c527eb0f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5" name="Shape 4215"/>
        <p:cNvGrpSpPr/>
        <p:nvPr/>
      </p:nvGrpSpPr>
      <p:grpSpPr>
        <a:xfrm>
          <a:off x="0" y="0"/>
          <a:ext cx="0" cy="0"/>
          <a:chOff x="0" y="0"/>
          <a:chExt cx="0" cy="0"/>
        </a:xfrm>
      </p:grpSpPr>
      <p:sp>
        <p:nvSpPr>
          <p:cNvPr id="4216" name="Google Shape;4216;g328c9872728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7" name="Google Shape;4217;g328c9872728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팀원 각각 자신의 잘한 부분과 아쉬운부분을 기입했습니다</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9" name="Shape 4349"/>
        <p:cNvGrpSpPr/>
        <p:nvPr/>
      </p:nvGrpSpPr>
      <p:grpSpPr>
        <a:xfrm>
          <a:off x="0" y="0"/>
          <a:ext cx="0" cy="0"/>
          <a:chOff x="0" y="0"/>
          <a:chExt cx="0" cy="0"/>
        </a:xfrm>
      </p:grpSpPr>
      <p:sp>
        <p:nvSpPr>
          <p:cNvPr id="4350" name="Google Shape;4350;g328c9872728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1" name="Google Shape;4351;g328c9872728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또한 추후 개선점 및 보완할 점들도 기입했습니다</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8" name="Shape 4548"/>
        <p:cNvGrpSpPr/>
        <p:nvPr/>
      </p:nvGrpSpPr>
      <p:grpSpPr>
        <a:xfrm>
          <a:off x="0" y="0"/>
          <a:ext cx="0" cy="0"/>
          <a:chOff x="0" y="0"/>
          <a:chExt cx="0" cy="0"/>
        </a:xfrm>
      </p:grpSpPr>
      <p:sp>
        <p:nvSpPr>
          <p:cNvPr id="4549" name="Google Shape;4549;g328c9872728_1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0" name="Google Shape;4550;g328c9872728_1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느낌점 및 경험한 성과 입니다</a:t>
            </a:r>
            <a:endParaRPr/>
          </a:p>
          <a:p>
            <a:pPr indent="0" lvl="0" marL="0" rtl="0" algn="l">
              <a:spcBef>
                <a:spcPts val="0"/>
              </a:spcBef>
              <a:spcAft>
                <a:spcPts val="0"/>
              </a:spcAft>
              <a:buNone/>
            </a:pPr>
            <a:r>
              <a:rPr lang="es"/>
              <a:t>자체 평가 및 의견을 작성할때가 팀원들 모두가 즐거워 했던것 같습니다.</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0" name="Shape 4750"/>
        <p:cNvGrpSpPr/>
        <p:nvPr/>
      </p:nvGrpSpPr>
      <p:grpSpPr>
        <a:xfrm>
          <a:off x="0" y="0"/>
          <a:ext cx="0" cy="0"/>
          <a:chOff x="0" y="0"/>
          <a:chExt cx="0" cy="0"/>
        </a:xfrm>
      </p:grpSpPr>
      <p:sp>
        <p:nvSpPr>
          <p:cNvPr id="4751" name="Google Shape;4751;g328c527eb0f_58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2" name="Google Shape;4752;g328c527eb0f_58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000">
                <a:solidFill>
                  <a:schemeClr val="dk1"/>
                </a:solidFill>
              </a:rPr>
              <a:t>저희는 4가지 기준으로 [완성도 평가] 점수를 메겼으며  [네츄럴블렌드] 프로젝트 95점의 점수를 부여 했습니다</a:t>
            </a:r>
            <a:endParaRPr b="1" sz="1000">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2" name="Shape 4842"/>
        <p:cNvGrpSpPr/>
        <p:nvPr/>
      </p:nvGrpSpPr>
      <p:grpSpPr>
        <a:xfrm>
          <a:off x="0" y="0"/>
          <a:ext cx="0" cy="0"/>
          <a:chOff x="0" y="0"/>
          <a:chExt cx="0" cy="0"/>
        </a:xfrm>
      </p:grpSpPr>
      <p:sp>
        <p:nvSpPr>
          <p:cNvPr id="4843" name="Google Shape;4843;g55df1754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4" name="Google Shape;4844;g55df1754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28c527eb0f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28c527eb0f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28c9872728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28c9872728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8c527eb0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28c527eb0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328c527eb0f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328c527eb0f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28c527eb0f_5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28c527eb0f_5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28c9872728_1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328c9872728_1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기준정보 파트 시작하겠습니다.</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28c9872728_39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28c9872728_39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이 구성으로 기준정보를 구현하였습니다.</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28c527eb0f_5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328c527eb0f_5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로그인페이지입니다 , 아이디나 비밀번호를 잘못입력하게 되면 해당 메시지를 띄워줍니다.</a:t>
            </a:r>
            <a:endParaRPr/>
          </a:p>
          <a:p>
            <a:pPr indent="0" lvl="0" marL="0" rtl="0" algn="l">
              <a:spcBef>
                <a:spcPts val="0"/>
              </a:spcBef>
              <a:spcAft>
                <a:spcPts val="0"/>
              </a:spcAft>
              <a:buNone/>
            </a:pPr>
            <a:r>
              <a:rPr lang="es"/>
              <a:t>로그인을 </a:t>
            </a:r>
            <a:r>
              <a:rPr lang="es"/>
              <a:t>성공했을경우 첫화면에 나오는 메인페이지 입니다.</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235fddeb88_1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235fddeb88_1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사원 관리 페이지에서는 정보를 입력하여 사원을 등록할수있고</a:t>
            </a:r>
            <a:endParaRPr/>
          </a:p>
          <a:p>
            <a:pPr indent="0" lvl="0" marL="0" rtl="0" algn="l">
              <a:spcBef>
                <a:spcPts val="0"/>
              </a:spcBef>
              <a:spcAft>
                <a:spcPts val="0"/>
              </a:spcAft>
              <a:buNone/>
            </a:pPr>
            <a:r>
              <a:rPr lang="es"/>
              <a:t>사원 삭제버튼을 누르면 확인모달창으로 확인을 누르게되면 삭제되었다는 알림을 띄워줍니다.</a:t>
            </a:r>
            <a:endParaRPr/>
          </a:p>
          <a:p>
            <a:pPr indent="0" lvl="0" marL="0" rtl="0" algn="l">
              <a:spcBef>
                <a:spcPts val="0"/>
              </a:spcBef>
              <a:spcAft>
                <a:spcPts val="0"/>
              </a:spcAft>
              <a:buNone/>
            </a:pPr>
            <a:r>
              <a:rPr lang="es"/>
              <a:t>삭제를 제외한 나머지 알림창입니다.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dddc6b2a_12_9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dddc6b2a_12_9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27363457c3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27363457c3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28c527eb0f_58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328c527eb0f_58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BOM </a:t>
            </a:r>
            <a:r>
              <a:rPr lang="es"/>
              <a:t>페이지에서는 BOM에 등록된 제품을 볼수있고 제품코드 빈칸을 눌러서 등록되지않은 제품을 등록할수있습니다.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28c527eb0f_58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28c527eb0f_58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제품목록에서 조회버튼을 누르면 제품의 사용되는 자재를 조회할수있습니다.</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3235fddeb88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3235fddeb88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공정흐름도페이지에서는 BOM에 등록된 제품을 조회할수있고 공정흐름도조회버튼을 누르면 제품의 공정순서를 확인할수있고 공정 순서를 변경,삭제할수있습니다.</a:t>
            </a:r>
            <a:endParaRPr/>
          </a:p>
          <a:p>
            <a:pPr indent="0" lvl="0" marL="0" rtl="0" algn="l">
              <a:spcBef>
                <a:spcPts val="0"/>
              </a:spcBef>
              <a:spcAft>
                <a:spcPts val="0"/>
              </a:spcAft>
              <a:buNone/>
            </a:pPr>
            <a:r>
              <a:rPr lang="es"/>
              <a:t>공정추가버튼을 누르게 되면 필요한 공정을 추가할수있습니다.</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27363457c3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27363457c3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235fddeb88_4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235fddeb88_4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로그인 페이지 - 관리자 아이디로 로그인을 해보겠습니다.</a:t>
            </a:r>
            <a:endParaRPr/>
          </a:p>
          <a:p>
            <a:pPr indent="0" lvl="0" marL="0" rtl="0" algn="l">
              <a:spcBef>
                <a:spcPts val="0"/>
              </a:spcBef>
              <a:spcAft>
                <a:spcPts val="0"/>
              </a:spcAft>
              <a:buNone/>
            </a:pPr>
            <a:r>
              <a:rPr lang="es"/>
              <a:t>메인 페이지 - 로그인을 성공했을때 처음에 뜨는 메인페이지 화면 입니다.</a:t>
            </a:r>
            <a:endParaRPr/>
          </a:p>
          <a:p>
            <a:pPr indent="0" lvl="0" marL="457200" rtl="0" algn="l">
              <a:spcBef>
                <a:spcPts val="0"/>
              </a:spcBef>
              <a:spcAft>
                <a:spcPts val="0"/>
              </a:spcAft>
              <a:buNone/>
            </a:pPr>
            <a:r>
              <a:rPr lang="es"/>
              <a:t>          메인페이지에서는 회사 실적을 확인할수있습니다.</a:t>
            </a:r>
            <a:endParaRPr/>
          </a:p>
          <a:p>
            <a:pPr indent="0" lvl="0" marL="0" rtl="0" algn="l">
              <a:spcBef>
                <a:spcPts val="0"/>
              </a:spcBef>
              <a:spcAft>
                <a:spcPts val="0"/>
              </a:spcAft>
              <a:buNone/>
            </a:pPr>
            <a:r>
              <a:rPr lang="es"/>
              <a:t>제품 관리 페이지 - BOM 등록을 하기 위해서 제품을 하나 등록해보겠습니다. </a:t>
            </a:r>
            <a:endParaRPr/>
          </a:p>
          <a:p>
            <a:pPr indent="0" lvl="0" marL="0" rtl="0" algn="l">
              <a:spcBef>
                <a:spcPts val="0"/>
              </a:spcBef>
              <a:spcAft>
                <a:spcPts val="0"/>
              </a:spcAft>
              <a:buNone/>
            </a:pPr>
            <a:r>
              <a:rPr lang="es"/>
              <a:t>제품코드와 제품명 유통기한 제품용량을 입력하고 등록버튼을 누르면 등록이됩니다.</a:t>
            </a:r>
            <a:endParaRPr/>
          </a:p>
          <a:p>
            <a:pPr indent="0" lvl="0" marL="0" rtl="0" algn="l">
              <a:spcBef>
                <a:spcPts val="0"/>
              </a:spcBef>
              <a:spcAft>
                <a:spcPts val="0"/>
              </a:spcAft>
              <a:buNone/>
            </a:pPr>
            <a:r>
              <a:rPr lang="es"/>
              <a:t>BOM 관리 페이지 - 방금 등록한 제품을 BOM에 등록해보겠습니다.</a:t>
            </a:r>
            <a:endParaRPr/>
          </a:p>
          <a:p>
            <a:pPr indent="0" lvl="0" marL="0" rtl="0" algn="l">
              <a:spcBef>
                <a:spcPts val="0"/>
              </a:spcBef>
              <a:spcAft>
                <a:spcPts val="0"/>
              </a:spcAft>
              <a:buNone/>
            </a:pPr>
            <a:r>
              <a:rPr lang="es"/>
              <a:t>제품코드 입력칸을 누르게 되면 등록되어있는 제품목록을 볼수있고 제품을 누르게되면 정보가 입력되고 </a:t>
            </a:r>
            <a:br>
              <a:rPr lang="es"/>
            </a:br>
            <a:r>
              <a:rPr lang="es"/>
              <a:t>등록버튼을 누르면 BOM에 제품이 등록됩니다.</a:t>
            </a:r>
            <a:endParaRPr/>
          </a:p>
          <a:p>
            <a:pPr indent="0" lvl="0" marL="0" rtl="0" algn="l">
              <a:spcBef>
                <a:spcPts val="0"/>
              </a:spcBef>
              <a:spcAft>
                <a:spcPts val="0"/>
              </a:spcAft>
              <a:buNone/>
            </a:pPr>
            <a:r>
              <a:rPr lang="es"/>
              <a:t>BOM 제품목록에서 등록된 제품의 필요한 자재를 조회할수있고 자재 추가 버튼을 누르면</a:t>
            </a:r>
            <a:endParaRPr/>
          </a:p>
          <a:p>
            <a:pPr indent="0" lvl="0" marL="0" rtl="0" algn="l">
              <a:spcBef>
                <a:spcPts val="0"/>
              </a:spcBef>
              <a:spcAft>
                <a:spcPts val="0"/>
              </a:spcAft>
              <a:buNone/>
            </a:pPr>
            <a:r>
              <a:rPr lang="es"/>
              <a:t>자재목록에 빈칸이 나오는데 자재코드 칸을 누르면 자재목록을 조회할수있고 자재를 선택하여 추가할수있습니다.</a:t>
            </a:r>
            <a:endParaRPr/>
          </a:p>
          <a:p>
            <a:pPr indent="0" lvl="0" marL="0" rtl="0" algn="l">
              <a:spcBef>
                <a:spcPts val="0"/>
              </a:spcBef>
              <a:spcAft>
                <a:spcPts val="0"/>
              </a:spcAft>
              <a:buNone/>
            </a:pPr>
            <a:r>
              <a:rPr lang="es"/>
              <a:t>공정흐름도 관리 - 등록된 제품목록이 나오고 조회버튼을 누르면 제품의 공정순서를 볼수있는데</a:t>
            </a:r>
            <a:endParaRPr/>
          </a:p>
          <a:p>
            <a:pPr indent="0" lvl="0" marL="0" rtl="0" algn="l">
              <a:spcBef>
                <a:spcPts val="0"/>
              </a:spcBef>
              <a:spcAft>
                <a:spcPts val="0"/>
              </a:spcAft>
              <a:buNone/>
            </a:pPr>
            <a:r>
              <a:rPr lang="es"/>
              <a:t>공정추가버튼을 눌러서 필요한 공정을 추가할수있고 UP DOWN 버튼으로 순서를 조정할수있습니다.</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28c9872728_1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28c9872728_1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328c9872728_6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328c9872728_6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28c9872728_6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28c9872728_6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3235fddeb88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3235fddeb88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28c527eb0f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28c527eb0f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28c9872728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328c9872728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235fddeb88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3235fddeb88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235fddeb88_1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3235fddeb88_1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3235fddeb88_1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3235fddeb88_1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3235fddeb88_15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3235fddeb88_15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3235fddeb88_15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3235fddeb88_15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3235fddeb88_15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3235fddeb88_15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3235fddeb88_15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3235fddeb88_15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3235fddeb88_15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3235fddeb88_15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3235fddeb88_15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3235fddeb88_15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28c527eb0f_3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28c527eb0f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Clr>
                <a:srgbClr val="5D2912"/>
              </a:buClr>
              <a:buSzPts val="900"/>
              <a:buFont typeface="Roboto Light"/>
              <a:buAutoNum type="arabicPeriod"/>
            </a:pPr>
            <a:r>
              <a:rPr lang="es" sz="900">
                <a:solidFill>
                  <a:srgbClr val="5D2912"/>
                </a:solidFill>
                <a:latin typeface="Roboto Light"/>
                <a:ea typeface="Roboto Light"/>
                <a:cs typeface="Roboto Light"/>
                <a:sym typeface="Roboto Light"/>
              </a:rPr>
              <a:t>제조업 특화 시스템 구축 경험</a:t>
            </a:r>
            <a:endParaRPr sz="900">
              <a:solidFill>
                <a:srgbClr val="5D2912"/>
              </a:solidFill>
              <a:latin typeface="Roboto Light"/>
              <a:ea typeface="Roboto Light"/>
              <a:cs typeface="Roboto Light"/>
              <a:sym typeface="Roboto Light"/>
            </a:endParaRPr>
          </a:p>
          <a:p>
            <a:pPr indent="-285750" lvl="1" marL="914400" rtl="0" algn="l">
              <a:lnSpc>
                <a:spcPct val="115000"/>
              </a:lnSpc>
              <a:spcBef>
                <a:spcPts val="0"/>
              </a:spcBef>
              <a:spcAft>
                <a:spcPts val="0"/>
              </a:spcAft>
              <a:buClr>
                <a:srgbClr val="5D2912"/>
              </a:buClr>
              <a:buSzPts val="900"/>
              <a:buFont typeface="Roboto Light"/>
              <a:buChar char="○"/>
            </a:pPr>
            <a:r>
              <a:rPr lang="es" sz="900">
                <a:solidFill>
                  <a:srgbClr val="5D2912"/>
                </a:solidFill>
                <a:latin typeface="Roboto Light"/>
                <a:ea typeface="Roboto Light"/>
                <a:cs typeface="Roboto Light"/>
                <a:sym typeface="Roboto Light"/>
              </a:rPr>
              <a:t>과일 주스 제조업을 대상으로 실제 제조 환경에 적합한 시스템을 개발하여 제조업 특화 시스템 구축 역량을 강화하고자 했습니다.</a:t>
            </a:r>
            <a:endParaRPr sz="900">
              <a:solidFill>
                <a:srgbClr val="5D2912"/>
              </a:solidFill>
              <a:latin typeface="Roboto Light"/>
              <a:ea typeface="Roboto Light"/>
              <a:cs typeface="Roboto Light"/>
              <a:sym typeface="Roboto Light"/>
            </a:endParaRPr>
          </a:p>
          <a:p>
            <a:pPr indent="-285750" lvl="0" marL="457200" rtl="0" algn="l">
              <a:lnSpc>
                <a:spcPct val="115000"/>
              </a:lnSpc>
              <a:spcBef>
                <a:spcPts val="0"/>
              </a:spcBef>
              <a:spcAft>
                <a:spcPts val="0"/>
              </a:spcAft>
              <a:buClr>
                <a:srgbClr val="5D2912"/>
              </a:buClr>
              <a:buSzPts val="900"/>
              <a:buFont typeface="Roboto Light"/>
              <a:buAutoNum type="arabicPeriod"/>
            </a:pPr>
            <a:r>
              <a:rPr lang="es" sz="900">
                <a:solidFill>
                  <a:srgbClr val="5D2912"/>
                </a:solidFill>
                <a:latin typeface="Roboto Light"/>
                <a:ea typeface="Roboto Light"/>
                <a:cs typeface="Roboto Light"/>
                <a:sym typeface="Roboto Light"/>
              </a:rPr>
              <a:t>디지털 전환 지원</a:t>
            </a:r>
            <a:endParaRPr sz="900">
              <a:solidFill>
                <a:srgbClr val="5D2912"/>
              </a:solidFill>
              <a:latin typeface="Roboto Light"/>
              <a:ea typeface="Roboto Light"/>
              <a:cs typeface="Roboto Light"/>
              <a:sym typeface="Roboto Light"/>
            </a:endParaRPr>
          </a:p>
          <a:p>
            <a:pPr indent="-285750" lvl="1" marL="914400" rtl="0" algn="l">
              <a:lnSpc>
                <a:spcPct val="115000"/>
              </a:lnSpc>
              <a:spcBef>
                <a:spcPts val="0"/>
              </a:spcBef>
              <a:spcAft>
                <a:spcPts val="0"/>
              </a:spcAft>
              <a:buClr>
                <a:srgbClr val="5D2912"/>
              </a:buClr>
              <a:buSzPts val="900"/>
              <a:buFont typeface="Roboto Light"/>
              <a:buChar char="○"/>
            </a:pPr>
            <a:r>
              <a:rPr lang="es" sz="900">
                <a:solidFill>
                  <a:srgbClr val="5D2912"/>
                </a:solidFill>
                <a:latin typeface="Roboto Light"/>
                <a:ea typeface="Roboto Light"/>
                <a:cs typeface="Roboto Light"/>
                <a:sym typeface="Roboto Light"/>
              </a:rPr>
              <a:t>제조업체의 디지털 전환을 지원하고 최신 IT 기술을 접목하여 스마트 공장 구축을 위한 기반을 마련하기 위해 프로젝트를 시작했습니다.</a:t>
            </a:r>
            <a:endParaRPr sz="900">
              <a:solidFill>
                <a:srgbClr val="5D2912"/>
              </a:solidFill>
              <a:latin typeface="Roboto Light"/>
              <a:ea typeface="Roboto Light"/>
              <a:cs typeface="Roboto Light"/>
              <a:sym typeface="Roboto Light"/>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3235fddeb88_38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3235fddeb88_38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g328c9872728_1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328c9872728_1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자재 구현을 맡은 표하연 입니다. / 자재 파트에서는 자재 발주, 자재 입고, 자재재고조회, 실시간 공정 현황을 설명하겠습니다.</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328c9872728_3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328c9872728_3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화면에 보이는 기술을 이용하여 기능과 프로세스를 구현 하였습니다</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328c9872728_39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328c9872728_39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s">
                <a:solidFill>
                  <a:srgbClr val="0000FF"/>
                </a:solidFill>
              </a:rPr>
              <a:t>자재 발주관리입니다.  / 미지시 생산계획을 기반으로 자재 발주를 생성합니다.  / 이때 자재들의 BOM정보에 맞게  중복된 자재는 하나의 자재로 합쳐지고,  수량에 맞게 재고를 합산하여 보여 줍니다.</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328c9872728_39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328c9872728_39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s">
                <a:solidFill>
                  <a:srgbClr val="0000FF"/>
                </a:solidFill>
              </a:rPr>
              <a:t>42.</a:t>
            </a:r>
            <a:r>
              <a:rPr lang="es">
                <a:solidFill>
                  <a:srgbClr val="0000FF"/>
                </a:solidFill>
              </a:rPr>
              <a:t> 불필요한 자재는 삭제가 가능하며, 거래처 선택에 따른 분할발주도 가능합니다.</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328c9872728_39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328c9872728_39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s">
                <a:solidFill>
                  <a:srgbClr val="0000FF"/>
                </a:solidFill>
              </a:rPr>
              <a:t>43.</a:t>
            </a:r>
            <a:r>
              <a:rPr lang="es">
                <a:solidFill>
                  <a:srgbClr val="0000FF"/>
                </a:solidFill>
              </a:rPr>
              <a:t> 생산계획 없이 개별적으로도 자재 발주도 가능합니다.</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g328c9872728_39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8" name="Google Shape;1888;g328c9872728_39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s">
                <a:solidFill>
                  <a:srgbClr val="0000FF"/>
                </a:solidFill>
              </a:rPr>
              <a:t>44.</a:t>
            </a:r>
            <a:r>
              <a:rPr lang="es">
                <a:solidFill>
                  <a:srgbClr val="0000FF"/>
                </a:solidFill>
              </a:rPr>
              <a:t> 발주에 필요한 정보들을 기입 후 발주 할 자재를 선택하여 발주를 진행 합니다.</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g3235fddeb88_2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4" name="Google Shape;1934;g3235fddeb88_2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s">
                <a:solidFill>
                  <a:srgbClr val="0000FF"/>
                </a:solidFill>
              </a:rPr>
              <a:t>45.</a:t>
            </a:r>
            <a:r>
              <a:rPr lang="es">
                <a:solidFill>
                  <a:srgbClr val="0000FF"/>
                </a:solidFill>
              </a:rPr>
              <a:t> 자재 발주 조회입니다.  검색조건에 맞는 발주서를 조회 할 수 있으며,  엑셀다운로드, 발주상태에따른 발주취소도 가능합니다</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3235fddeb88_2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4" name="Google Shape;1984;g3235fddeb88_2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s">
                <a:solidFill>
                  <a:srgbClr val="0000FF"/>
                </a:solidFill>
              </a:rPr>
              <a:t>46.</a:t>
            </a:r>
            <a:r>
              <a:rPr lang="es">
                <a:solidFill>
                  <a:srgbClr val="0000FF"/>
                </a:solidFill>
              </a:rPr>
              <a:t> 그리고 발주서 출력 및 PDF로 저장도 할 수 있습니다</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8" name="Shape 2028"/>
        <p:cNvGrpSpPr/>
        <p:nvPr/>
      </p:nvGrpSpPr>
      <p:grpSpPr>
        <a:xfrm>
          <a:off x="0" y="0"/>
          <a:ext cx="0" cy="0"/>
          <a:chOff x="0" y="0"/>
          <a:chExt cx="0" cy="0"/>
        </a:xfrm>
      </p:grpSpPr>
      <p:sp>
        <p:nvSpPr>
          <p:cNvPr id="2029" name="Google Shape;2029;g3235fddeb88_2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0" name="Google Shape;2030;g3235fddeb88_2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s">
                <a:solidFill>
                  <a:srgbClr val="0000FF"/>
                </a:solidFill>
              </a:rPr>
              <a:t>47.</a:t>
            </a:r>
            <a:r>
              <a:rPr lang="es">
                <a:solidFill>
                  <a:srgbClr val="0000FF"/>
                </a:solidFill>
              </a:rPr>
              <a:t> 자재 입고 조회입니다.  / 품질검사가 완료된 자재들이 보여 지며,  / 입고검사 내용을 확인 할 수 있고,  / 자재 별로 원하는 창고로 입고 할 수 있습니다.</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28c527eb0f_5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28c527eb0f_5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3235fddeb88_22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3235fddeb88_2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s">
                <a:solidFill>
                  <a:srgbClr val="0000FF"/>
                </a:solidFill>
              </a:rPr>
              <a:t>48.</a:t>
            </a:r>
            <a:r>
              <a:rPr lang="es">
                <a:solidFill>
                  <a:srgbClr val="0000FF"/>
                </a:solidFill>
              </a:rPr>
              <a:t> 자재 입고 조회 에서는 입고한 자재들을 확인 할 수 있습니다</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3235fddeb88_2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3235fddeb88_2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s">
                <a:solidFill>
                  <a:srgbClr val="0000FF"/>
                </a:solidFill>
              </a:rPr>
              <a:t>49.</a:t>
            </a:r>
            <a:r>
              <a:rPr lang="es">
                <a:solidFill>
                  <a:srgbClr val="0000FF"/>
                </a:solidFill>
              </a:rPr>
              <a:t> 자재 LOT 재고 조회 에서는  LOT별로 재고 확인을 할 수 있으며,  유통기한이 지나거나 불량 자재를  폐기 할 수 있습니</a:t>
            </a:r>
            <a:r>
              <a:rPr lang="es">
                <a:solidFill>
                  <a:srgbClr val="0000FF"/>
                </a:solidFill>
              </a:rPr>
              <a:t>다</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3235fddeb88_22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3235fddeb88_2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b="1" lang="es">
                <a:solidFill>
                  <a:srgbClr val="0000FF"/>
                </a:solidFill>
              </a:rPr>
              <a:t>50.</a:t>
            </a:r>
            <a:r>
              <a:rPr lang="es">
                <a:solidFill>
                  <a:srgbClr val="0000FF"/>
                </a:solidFill>
              </a:rPr>
              <a:t> 자재 재고 조회 에서는 자재별 총 재고를 확인 가능 합니다</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2" name="Shape 2202"/>
        <p:cNvGrpSpPr/>
        <p:nvPr/>
      </p:nvGrpSpPr>
      <p:grpSpPr>
        <a:xfrm>
          <a:off x="0" y="0"/>
          <a:ext cx="0" cy="0"/>
          <a:chOff x="0" y="0"/>
          <a:chExt cx="0" cy="0"/>
        </a:xfrm>
      </p:grpSpPr>
      <p:sp>
        <p:nvSpPr>
          <p:cNvPr id="2203" name="Google Shape;2203;g3235fddeb88_3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4" name="Google Shape;2204;g3235fddeb88_3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실시간 공정 현황은 실시간으로 공장에서 돌아가고 있는 모든 공정에 대한 정보를 한눈에 보여줍니다</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1" name="Shape 2251"/>
        <p:cNvGrpSpPr/>
        <p:nvPr/>
      </p:nvGrpSpPr>
      <p:grpSpPr>
        <a:xfrm>
          <a:off x="0" y="0"/>
          <a:ext cx="0" cy="0"/>
          <a:chOff x="0" y="0"/>
          <a:chExt cx="0" cy="0"/>
        </a:xfrm>
      </p:grpSpPr>
      <p:sp>
        <p:nvSpPr>
          <p:cNvPr id="2252" name="Google Shape;2252;g3235fddeb88_39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3235fddeb88_39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시연은 [자재 발주 등록] / [자재 입고 등록] / 을 시연 하며 그에 맞는 공정흐름 현황 보여 드리겠습니다.</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1" name="Shape 2331"/>
        <p:cNvGrpSpPr/>
        <p:nvPr/>
      </p:nvGrpSpPr>
      <p:grpSpPr>
        <a:xfrm>
          <a:off x="0" y="0"/>
          <a:ext cx="0" cy="0"/>
          <a:chOff x="0" y="0"/>
          <a:chExt cx="0" cy="0"/>
        </a:xfrm>
      </p:grpSpPr>
      <p:sp>
        <p:nvSpPr>
          <p:cNvPr id="2332" name="Google Shape;2332;g328c9872728_1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3" name="Google Shape;2333;g328c9872728_1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328c9872728_39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328c9872728_39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328c9872728_39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328c9872728_39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5" name="Shape 2475"/>
        <p:cNvGrpSpPr/>
        <p:nvPr/>
      </p:nvGrpSpPr>
      <p:grpSpPr>
        <a:xfrm>
          <a:off x="0" y="0"/>
          <a:ext cx="0" cy="0"/>
          <a:chOff x="0" y="0"/>
          <a:chExt cx="0" cy="0"/>
        </a:xfrm>
      </p:grpSpPr>
      <p:sp>
        <p:nvSpPr>
          <p:cNvPr id="2476" name="Google Shape;2476;g328c9872728_39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7" name="Google Shape;2477;g328c9872728_39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6" name="Shape 2516"/>
        <p:cNvGrpSpPr/>
        <p:nvPr/>
      </p:nvGrpSpPr>
      <p:grpSpPr>
        <a:xfrm>
          <a:off x="0" y="0"/>
          <a:ext cx="0" cy="0"/>
          <a:chOff x="0" y="0"/>
          <a:chExt cx="0" cy="0"/>
        </a:xfrm>
      </p:grpSpPr>
      <p:sp>
        <p:nvSpPr>
          <p:cNvPr id="2517" name="Google Shape;2517;g3235fddeb88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8" name="Google Shape;2518;g3235fddeb88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28c987272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28c987272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표하연 : 자재파트 구현을 맡은 팀장 표하연 입니다</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3235fddeb8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3235fddeb8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3235fddeb8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3235fddeb8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3" name="Shape 2643"/>
        <p:cNvGrpSpPr/>
        <p:nvPr/>
      </p:nvGrpSpPr>
      <p:grpSpPr>
        <a:xfrm>
          <a:off x="0" y="0"/>
          <a:ext cx="0" cy="0"/>
          <a:chOff x="0" y="0"/>
          <a:chExt cx="0" cy="0"/>
        </a:xfrm>
      </p:grpSpPr>
      <p:sp>
        <p:nvSpPr>
          <p:cNvPr id="2644" name="Google Shape;2644;g3235fddeb88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3235fddeb88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g3235fddeb88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4" name="Google Shape;2684;g3235fddeb88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2" name="Shape 2712"/>
        <p:cNvGrpSpPr/>
        <p:nvPr/>
      </p:nvGrpSpPr>
      <p:grpSpPr>
        <a:xfrm>
          <a:off x="0" y="0"/>
          <a:ext cx="0" cy="0"/>
          <a:chOff x="0" y="0"/>
          <a:chExt cx="0" cy="0"/>
        </a:xfrm>
      </p:grpSpPr>
      <p:sp>
        <p:nvSpPr>
          <p:cNvPr id="2713" name="Google Shape;2713;g3235fddeb88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3235fddeb8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4" name="Shape 2754"/>
        <p:cNvGrpSpPr/>
        <p:nvPr/>
      </p:nvGrpSpPr>
      <p:grpSpPr>
        <a:xfrm>
          <a:off x="0" y="0"/>
          <a:ext cx="0" cy="0"/>
          <a:chOff x="0" y="0"/>
          <a:chExt cx="0" cy="0"/>
        </a:xfrm>
      </p:grpSpPr>
      <p:sp>
        <p:nvSpPr>
          <p:cNvPr id="2755" name="Google Shape;2755;g3235fddeb88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6" name="Google Shape;2756;g3235fddeb88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0" name="Shape 2810"/>
        <p:cNvGrpSpPr/>
        <p:nvPr/>
      </p:nvGrpSpPr>
      <p:grpSpPr>
        <a:xfrm>
          <a:off x="0" y="0"/>
          <a:ext cx="0" cy="0"/>
          <a:chOff x="0" y="0"/>
          <a:chExt cx="0" cy="0"/>
        </a:xfrm>
      </p:grpSpPr>
      <p:sp>
        <p:nvSpPr>
          <p:cNvPr id="2811" name="Google Shape;2811;g3235fddeb88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2" name="Google Shape;2812;g3235fddeb88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9" name="Shape 2849"/>
        <p:cNvGrpSpPr/>
        <p:nvPr/>
      </p:nvGrpSpPr>
      <p:grpSpPr>
        <a:xfrm>
          <a:off x="0" y="0"/>
          <a:ext cx="0" cy="0"/>
          <a:chOff x="0" y="0"/>
          <a:chExt cx="0" cy="0"/>
        </a:xfrm>
      </p:grpSpPr>
      <p:sp>
        <p:nvSpPr>
          <p:cNvPr id="2850" name="Google Shape;2850;g3235fddeb88_27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1" name="Google Shape;2851;g3235fddeb88_27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0" name="Shape 2930"/>
        <p:cNvGrpSpPr/>
        <p:nvPr/>
      </p:nvGrpSpPr>
      <p:grpSpPr>
        <a:xfrm>
          <a:off x="0" y="0"/>
          <a:ext cx="0" cy="0"/>
          <a:chOff x="0" y="0"/>
          <a:chExt cx="0" cy="0"/>
        </a:xfrm>
      </p:grpSpPr>
      <p:sp>
        <p:nvSpPr>
          <p:cNvPr id="2931" name="Google Shape;2931;g328c9872728_1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2" name="Google Shape;2932;g328c9872728_1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328c9872728_3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2" name="Google Shape;2942;g328c9872728_3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28c527eb0f_5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28c527eb0f_5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5" name="Shape 3035"/>
        <p:cNvGrpSpPr/>
        <p:nvPr/>
      </p:nvGrpSpPr>
      <p:grpSpPr>
        <a:xfrm>
          <a:off x="0" y="0"/>
          <a:ext cx="0" cy="0"/>
          <a:chOff x="0" y="0"/>
          <a:chExt cx="0" cy="0"/>
        </a:xfrm>
      </p:grpSpPr>
      <p:sp>
        <p:nvSpPr>
          <p:cNvPr id="3036" name="Google Shape;3036;g3235fddeb8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3235fddeb8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8" name="Shape 3068"/>
        <p:cNvGrpSpPr/>
        <p:nvPr/>
      </p:nvGrpSpPr>
      <p:grpSpPr>
        <a:xfrm>
          <a:off x="0" y="0"/>
          <a:ext cx="0" cy="0"/>
          <a:chOff x="0" y="0"/>
          <a:chExt cx="0" cy="0"/>
        </a:xfrm>
      </p:grpSpPr>
      <p:sp>
        <p:nvSpPr>
          <p:cNvPr id="3069" name="Google Shape;3069;g328c9872728_39_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0" name="Google Shape;3070;g328c9872728_39_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4" name="Shape 3104"/>
        <p:cNvGrpSpPr/>
        <p:nvPr/>
      </p:nvGrpSpPr>
      <p:grpSpPr>
        <a:xfrm>
          <a:off x="0" y="0"/>
          <a:ext cx="0" cy="0"/>
          <a:chOff x="0" y="0"/>
          <a:chExt cx="0" cy="0"/>
        </a:xfrm>
      </p:grpSpPr>
      <p:sp>
        <p:nvSpPr>
          <p:cNvPr id="3105" name="Google Shape;3105;g3235fddeb88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3235fddeb88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9" name="Shape 3139"/>
        <p:cNvGrpSpPr/>
        <p:nvPr/>
      </p:nvGrpSpPr>
      <p:grpSpPr>
        <a:xfrm>
          <a:off x="0" y="0"/>
          <a:ext cx="0" cy="0"/>
          <a:chOff x="0" y="0"/>
          <a:chExt cx="0" cy="0"/>
        </a:xfrm>
      </p:grpSpPr>
      <p:sp>
        <p:nvSpPr>
          <p:cNvPr id="3140" name="Google Shape;3140;g3272dfeb7f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1" name="Google Shape;3141;g3272dfeb7f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4" name="Shape 3174"/>
        <p:cNvGrpSpPr/>
        <p:nvPr/>
      </p:nvGrpSpPr>
      <p:grpSpPr>
        <a:xfrm>
          <a:off x="0" y="0"/>
          <a:ext cx="0" cy="0"/>
          <a:chOff x="0" y="0"/>
          <a:chExt cx="0" cy="0"/>
        </a:xfrm>
      </p:grpSpPr>
      <p:sp>
        <p:nvSpPr>
          <p:cNvPr id="3175" name="Google Shape;3175;g3235fddeb88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6" name="Google Shape;3176;g3235fddeb88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1" name="Shape 3211"/>
        <p:cNvGrpSpPr/>
        <p:nvPr/>
      </p:nvGrpSpPr>
      <p:grpSpPr>
        <a:xfrm>
          <a:off x="0" y="0"/>
          <a:ext cx="0" cy="0"/>
          <a:chOff x="0" y="0"/>
          <a:chExt cx="0" cy="0"/>
        </a:xfrm>
      </p:grpSpPr>
      <p:sp>
        <p:nvSpPr>
          <p:cNvPr id="3212" name="Google Shape;3212;g3235fddeb88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3" name="Google Shape;3213;g3235fddeb88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7" name="Shape 3247"/>
        <p:cNvGrpSpPr/>
        <p:nvPr/>
      </p:nvGrpSpPr>
      <p:grpSpPr>
        <a:xfrm>
          <a:off x="0" y="0"/>
          <a:ext cx="0" cy="0"/>
          <a:chOff x="0" y="0"/>
          <a:chExt cx="0" cy="0"/>
        </a:xfrm>
      </p:grpSpPr>
      <p:sp>
        <p:nvSpPr>
          <p:cNvPr id="3248" name="Google Shape;3248;g3235fddeb88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3235fddeb88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0" name="Shape 3280"/>
        <p:cNvGrpSpPr/>
        <p:nvPr/>
      </p:nvGrpSpPr>
      <p:grpSpPr>
        <a:xfrm>
          <a:off x="0" y="0"/>
          <a:ext cx="0" cy="0"/>
          <a:chOff x="0" y="0"/>
          <a:chExt cx="0" cy="0"/>
        </a:xfrm>
      </p:grpSpPr>
      <p:sp>
        <p:nvSpPr>
          <p:cNvPr id="3281" name="Google Shape;3281;g3235fddeb88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2" name="Google Shape;3282;g3235fddeb88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1" name="Shape 3311"/>
        <p:cNvGrpSpPr/>
        <p:nvPr/>
      </p:nvGrpSpPr>
      <p:grpSpPr>
        <a:xfrm>
          <a:off x="0" y="0"/>
          <a:ext cx="0" cy="0"/>
          <a:chOff x="0" y="0"/>
          <a:chExt cx="0" cy="0"/>
        </a:xfrm>
      </p:grpSpPr>
      <p:sp>
        <p:nvSpPr>
          <p:cNvPr id="3312" name="Google Shape;3312;g3235fddeb88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3" name="Google Shape;3313;g3235fddeb88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g3235fddeb88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6" name="Google Shape;3346;g3235fddeb88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28c527eb0f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28c527eb0f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3" name="Shape 3383"/>
        <p:cNvGrpSpPr/>
        <p:nvPr/>
      </p:nvGrpSpPr>
      <p:grpSpPr>
        <a:xfrm>
          <a:off x="0" y="0"/>
          <a:ext cx="0" cy="0"/>
          <a:chOff x="0" y="0"/>
          <a:chExt cx="0" cy="0"/>
        </a:xfrm>
      </p:grpSpPr>
      <p:sp>
        <p:nvSpPr>
          <p:cNvPr id="3384" name="Google Shape;3384;g3235fddeb88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5" name="Google Shape;3385;g3235fddeb88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g3235fddeb88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0" name="Google Shape;3420;g3235fddeb88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7" name="Shape 3447"/>
        <p:cNvGrpSpPr/>
        <p:nvPr/>
      </p:nvGrpSpPr>
      <p:grpSpPr>
        <a:xfrm>
          <a:off x="0" y="0"/>
          <a:ext cx="0" cy="0"/>
          <a:chOff x="0" y="0"/>
          <a:chExt cx="0" cy="0"/>
        </a:xfrm>
      </p:grpSpPr>
      <p:sp>
        <p:nvSpPr>
          <p:cNvPr id="3448" name="Google Shape;3448;g3235fddeb88_1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9" name="Google Shape;3449;g3235fddeb88_1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6" name="Shape 3476"/>
        <p:cNvGrpSpPr/>
        <p:nvPr/>
      </p:nvGrpSpPr>
      <p:grpSpPr>
        <a:xfrm>
          <a:off x="0" y="0"/>
          <a:ext cx="0" cy="0"/>
          <a:chOff x="0" y="0"/>
          <a:chExt cx="0" cy="0"/>
        </a:xfrm>
      </p:grpSpPr>
      <p:sp>
        <p:nvSpPr>
          <p:cNvPr id="3477" name="Google Shape;3477;g3235fddeb88_1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8" name="Google Shape;3478;g3235fddeb88_1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8" name="Shape 3508"/>
        <p:cNvGrpSpPr/>
        <p:nvPr/>
      </p:nvGrpSpPr>
      <p:grpSpPr>
        <a:xfrm>
          <a:off x="0" y="0"/>
          <a:ext cx="0" cy="0"/>
          <a:chOff x="0" y="0"/>
          <a:chExt cx="0" cy="0"/>
        </a:xfrm>
      </p:grpSpPr>
      <p:sp>
        <p:nvSpPr>
          <p:cNvPr id="3509" name="Google Shape;3509;g3235fddeb88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0" name="Google Shape;3510;g3235fddeb88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7" name="Shape 3547"/>
        <p:cNvGrpSpPr/>
        <p:nvPr/>
      </p:nvGrpSpPr>
      <p:grpSpPr>
        <a:xfrm>
          <a:off x="0" y="0"/>
          <a:ext cx="0" cy="0"/>
          <a:chOff x="0" y="0"/>
          <a:chExt cx="0" cy="0"/>
        </a:xfrm>
      </p:grpSpPr>
      <p:sp>
        <p:nvSpPr>
          <p:cNvPr id="3548" name="Google Shape;3548;g3235fddeb88_1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9" name="Google Shape;3549;g3235fddeb88_1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8" name="Shape 3588"/>
        <p:cNvGrpSpPr/>
        <p:nvPr/>
      </p:nvGrpSpPr>
      <p:grpSpPr>
        <a:xfrm>
          <a:off x="0" y="0"/>
          <a:ext cx="0" cy="0"/>
          <a:chOff x="0" y="0"/>
          <a:chExt cx="0" cy="0"/>
        </a:xfrm>
      </p:grpSpPr>
      <p:sp>
        <p:nvSpPr>
          <p:cNvPr id="3589" name="Google Shape;3589;g3235fddeb88_1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0" name="Google Shape;3590;g3235fddeb88_1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2" name="Shape 3622"/>
        <p:cNvGrpSpPr/>
        <p:nvPr/>
      </p:nvGrpSpPr>
      <p:grpSpPr>
        <a:xfrm>
          <a:off x="0" y="0"/>
          <a:ext cx="0" cy="0"/>
          <a:chOff x="0" y="0"/>
          <a:chExt cx="0" cy="0"/>
        </a:xfrm>
      </p:grpSpPr>
      <p:sp>
        <p:nvSpPr>
          <p:cNvPr id="3623" name="Google Shape;3623;g3235fddeb88_1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4" name="Google Shape;3624;g3235fddeb88_1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6" name="Shape 3696"/>
        <p:cNvGrpSpPr/>
        <p:nvPr/>
      </p:nvGrpSpPr>
      <p:grpSpPr>
        <a:xfrm>
          <a:off x="0" y="0"/>
          <a:ext cx="0" cy="0"/>
          <a:chOff x="0" y="0"/>
          <a:chExt cx="0" cy="0"/>
        </a:xfrm>
      </p:grpSpPr>
      <p:sp>
        <p:nvSpPr>
          <p:cNvPr id="3697" name="Google Shape;3697;g328c9872728_1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8" name="Google Shape;3698;g328c9872728_1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6" name="Shape 3706"/>
        <p:cNvGrpSpPr/>
        <p:nvPr/>
      </p:nvGrpSpPr>
      <p:grpSpPr>
        <a:xfrm>
          <a:off x="0" y="0"/>
          <a:ext cx="0" cy="0"/>
          <a:chOff x="0" y="0"/>
          <a:chExt cx="0" cy="0"/>
        </a:xfrm>
      </p:grpSpPr>
      <p:sp>
        <p:nvSpPr>
          <p:cNvPr id="3707" name="Google Shape;3707;g328c9872728_39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8" name="Google Shape;3708;g328c9872728_39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28c9872728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28c9872728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0" name="Shape 3810"/>
        <p:cNvGrpSpPr/>
        <p:nvPr/>
      </p:nvGrpSpPr>
      <p:grpSpPr>
        <a:xfrm>
          <a:off x="0" y="0"/>
          <a:ext cx="0" cy="0"/>
          <a:chOff x="0" y="0"/>
          <a:chExt cx="0" cy="0"/>
        </a:xfrm>
      </p:grpSpPr>
      <p:sp>
        <p:nvSpPr>
          <p:cNvPr id="3811" name="Google Shape;3811;g328c9872728_39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2" name="Google Shape;3812;g328c9872728_39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8" name="Shape 3858"/>
        <p:cNvGrpSpPr/>
        <p:nvPr/>
      </p:nvGrpSpPr>
      <p:grpSpPr>
        <a:xfrm>
          <a:off x="0" y="0"/>
          <a:ext cx="0" cy="0"/>
          <a:chOff x="0" y="0"/>
          <a:chExt cx="0" cy="0"/>
        </a:xfrm>
      </p:grpSpPr>
      <p:sp>
        <p:nvSpPr>
          <p:cNvPr id="3859" name="Google Shape;3859;g3235fddeb88_2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0" name="Google Shape;3860;g3235fddeb88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4" name="Shape 3894"/>
        <p:cNvGrpSpPr/>
        <p:nvPr/>
      </p:nvGrpSpPr>
      <p:grpSpPr>
        <a:xfrm>
          <a:off x="0" y="0"/>
          <a:ext cx="0" cy="0"/>
          <a:chOff x="0" y="0"/>
          <a:chExt cx="0" cy="0"/>
        </a:xfrm>
      </p:grpSpPr>
      <p:sp>
        <p:nvSpPr>
          <p:cNvPr id="3895" name="Google Shape;3895;g328c9872728_39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6" name="Google Shape;3896;g328c9872728_39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5" name="Shape 3935"/>
        <p:cNvGrpSpPr/>
        <p:nvPr/>
      </p:nvGrpSpPr>
      <p:grpSpPr>
        <a:xfrm>
          <a:off x="0" y="0"/>
          <a:ext cx="0" cy="0"/>
          <a:chOff x="0" y="0"/>
          <a:chExt cx="0" cy="0"/>
        </a:xfrm>
      </p:grpSpPr>
      <p:sp>
        <p:nvSpPr>
          <p:cNvPr id="3936" name="Google Shape;3936;g3235fddeb88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7" name="Google Shape;3937;g3235fddeb88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7" name="Shape 3977"/>
        <p:cNvGrpSpPr/>
        <p:nvPr/>
      </p:nvGrpSpPr>
      <p:grpSpPr>
        <a:xfrm>
          <a:off x="0" y="0"/>
          <a:ext cx="0" cy="0"/>
          <a:chOff x="0" y="0"/>
          <a:chExt cx="0" cy="0"/>
        </a:xfrm>
      </p:grpSpPr>
      <p:sp>
        <p:nvSpPr>
          <p:cNvPr id="3978" name="Google Shape;3978;g3235fddeb88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9" name="Google Shape;3979;g3235fddeb88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9" name="Shape 4019"/>
        <p:cNvGrpSpPr/>
        <p:nvPr/>
      </p:nvGrpSpPr>
      <p:grpSpPr>
        <a:xfrm>
          <a:off x="0" y="0"/>
          <a:ext cx="0" cy="0"/>
          <a:chOff x="0" y="0"/>
          <a:chExt cx="0" cy="0"/>
        </a:xfrm>
      </p:grpSpPr>
      <p:sp>
        <p:nvSpPr>
          <p:cNvPr id="4020" name="Google Shape;4020;g3235fddeb88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1" name="Google Shape;4021;g3235fddeb88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3" name="Shape 4063"/>
        <p:cNvGrpSpPr/>
        <p:nvPr/>
      </p:nvGrpSpPr>
      <p:grpSpPr>
        <a:xfrm>
          <a:off x="0" y="0"/>
          <a:ext cx="0" cy="0"/>
          <a:chOff x="0" y="0"/>
          <a:chExt cx="0" cy="0"/>
        </a:xfrm>
      </p:grpSpPr>
      <p:sp>
        <p:nvSpPr>
          <p:cNvPr id="4064" name="Google Shape;4064;g3235fddeb88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5" name="Google Shape;4065;g3235fddeb88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3" name="Shape 4103"/>
        <p:cNvGrpSpPr/>
        <p:nvPr/>
      </p:nvGrpSpPr>
      <p:grpSpPr>
        <a:xfrm>
          <a:off x="0" y="0"/>
          <a:ext cx="0" cy="0"/>
          <a:chOff x="0" y="0"/>
          <a:chExt cx="0" cy="0"/>
        </a:xfrm>
      </p:grpSpPr>
      <p:sp>
        <p:nvSpPr>
          <p:cNvPr id="4104" name="Google Shape;4104;g3235fddeb88_2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5" name="Google Shape;4105;g3235fddeb88_2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2" name="Shape 4132"/>
        <p:cNvGrpSpPr/>
        <p:nvPr/>
      </p:nvGrpSpPr>
      <p:grpSpPr>
        <a:xfrm>
          <a:off x="0" y="0"/>
          <a:ext cx="0" cy="0"/>
          <a:chOff x="0" y="0"/>
          <a:chExt cx="0" cy="0"/>
        </a:xfrm>
      </p:grpSpPr>
      <p:sp>
        <p:nvSpPr>
          <p:cNvPr id="4133" name="Google Shape;4133;g3235fddeb88_4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4" name="Google Shape;4134;g3235fddeb88_4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5" name="Shape 4205"/>
        <p:cNvGrpSpPr/>
        <p:nvPr/>
      </p:nvGrpSpPr>
      <p:grpSpPr>
        <a:xfrm>
          <a:off x="0" y="0"/>
          <a:ext cx="0" cy="0"/>
          <a:chOff x="0" y="0"/>
          <a:chExt cx="0" cy="0"/>
        </a:xfrm>
      </p:grpSpPr>
      <p:sp>
        <p:nvSpPr>
          <p:cNvPr id="4206" name="Google Shape;4206;g328c527eb0f_58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7" name="Google Shape;4207;g328c527eb0f_58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자체 평가 의견 입니다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9" name="Shape 9"/>
        <p:cNvGrpSpPr/>
        <p:nvPr/>
      </p:nvGrpSpPr>
      <p:grpSpPr>
        <a:xfrm>
          <a:off x="0" y="0"/>
          <a:ext cx="0" cy="0"/>
          <a:chOff x="0" y="0"/>
          <a:chExt cx="0" cy="0"/>
        </a:xfrm>
      </p:grpSpPr>
      <p:sp>
        <p:nvSpPr>
          <p:cNvPr id="10" name="Google Shape;10;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flipH="1">
            <a:off x="4573775" y="2569875"/>
            <a:ext cx="3394200" cy="670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6000"/>
              <a:buNone/>
              <a:defRPr sz="6000">
                <a:solidFill>
                  <a:schemeClr val="accent3"/>
                </a:solidFill>
              </a:defRPr>
            </a:lvl1pPr>
            <a:lvl2pPr lvl="1" rtl="0" algn="ctr">
              <a:spcBef>
                <a:spcPts val="0"/>
              </a:spcBef>
              <a:spcAft>
                <a:spcPts val="0"/>
              </a:spcAft>
              <a:buClr>
                <a:schemeClr val="accent3"/>
              </a:buClr>
              <a:buSzPts val="5200"/>
              <a:buNone/>
              <a:defRPr sz="5200">
                <a:solidFill>
                  <a:schemeClr val="accent3"/>
                </a:solidFill>
              </a:defRPr>
            </a:lvl2pPr>
            <a:lvl3pPr lvl="2" rtl="0" algn="ctr">
              <a:spcBef>
                <a:spcPts val="0"/>
              </a:spcBef>
              <a:spcAft>
                <a:spcPts val="0"/>
              </a:spcAft>
              <a:buClr>
                <a:schemeClr val="accent3"/>
              </a:buClr>
              <a:buSzPts val="5200"/>
              <a:buNone/>
              <a:defRPr sz="5200">
                <a:solidFill>
                  <a:schemeClr val="accent3"/>
                </a:solidFill>
              </a:defRPr>
            </a:lvl3pPr>
            <a:lvl4pPr lvl="3" rtl="0" algn="ctr">
              <a:spcBef>
                <a:spcPts val="0"/>
              </a:spcBef>
              <a:spcAft>
                <a:spcPts val="0"/>
              </a:spcAft>
              <a:buClr>
                <a:schemeClr val="accent3"/>
              </a:buClr>
              <a:buSzPts val="5200"/>
              <a:buNone/>
              <a:defRPr sz="5200">
                <a:solidFill>
                  <a:schemeClr val="accent3"/>
                </a:solidFill>
              </a:defRPr>
            </a:lvl4pPr>
            <a:lvl5pPr lvl="4" rtl="0" algn="ctr">
              <a:spcBef>
                <a:spcPts val="0"/>
              </a:spcBef>
              <a:spcAft>
                <a:spcPts val="0"/>
              </a:spcAft>
              <a:buClr>
                <a:schemeClr val="accent3"/>
              </a:buClr>
              <a:buSzPts val="5200"/>
              <a:buNone/>
              <a:defRPr sz="5200">
                <a:solidFill>
                  <a:schemeClr val="accent3"/>
                </a:solidFill>
              </a:defRPr>
            </a:lvl5pPr>
            <a:lvl6pPr lvl="5" rtl="0" algn="ctr">
              <a:spcBef>
                <a:spcPts val="0"/>
              </a:spcBef>
              <a:spcAft>
                <a:spcPts val="0"/>
              </a:spcAft>
              <a:buClr>
                <a:schemeClr val="accent3"/>
              </a:buClr>
              <a:buSzPts val="5200"/>
              <a:buNone/>
              <a:defRPr sz="5200">
                <a:solidFill>
                  <a:schemeClr val="accent3"/>
                </a:solidFill>
              </a:defRPr>
            </a:lvl6pPr>
            <a:lvl7pPr lvl="6" rtl="0" algn="ctr">
              <a:spcBef>
                <a:spcPts val="0"/>
              </a:spcBef>
              <a:spcAft>
                <a:spcPts val="0"/>
              </a:spcAft>
              <a:buClr>
                <a:schemeClr val="accent3"/>
              </a:buClr>
              <a:buSzPts val="5200"/>
              <a:buNone/>
              <a:defRPr sz="5200">
                <a:solidFill>
                  <a:schemeClr val="accent3"/>
                </a:solidFill>
              </a:defRPr>
            </a:lvl7pPr>
            <a:lvl8pPr lvl="7" rtl="0" algn="ctr">
              <a:spcBef>
                <a:spcPts val="0"/>
              </a:spcBef>
              <a:spcAft>
                <a:spcPts val="0"/>
              </a:spcAft>
              <a:buClr>
                <a:schemeClr val="accent3"/>
              </a:buClr>
              <a:buSzPts val="5200"/>
              <a:buNone/>
              <a:defRPr sz="5200">
                <a:solidFill>
                  <a:schemeClr val="accent3"/>
                </a:solidFill>
              </a:defRPr>
            </a:lvl8pPr>
            <a:lvl9pPr lvl="8" rtl="0" algn="ctr">
              <a:spcBef>
                <a:spcPts val="0"/>
              </a:spcBef>
              <a:spcAft>
                <a:spcPts val="0"/>
              </a:spcAft>
              <a:buClr>
                <a:schemeClr val="accent3"/>
              </a:buClr>
              <a:buSzPts val="5200"/>
              <a:buNone/>
              <a:defRPr sz="5200">
                <a:solidFill>
                  <a:schemeClr val="accent3"/>
                </a:solidFill>
              </a:defRPr>
            </a:lvl9pPr>
          </a:lstStyle>
          <a:p/>
        </p:txBody>
      </p:sp>
      <p:sp>
        <p:nvSpPr>
          <p:cNvPr id="15" name="Google Shape;15;p2"/>
          <p:cNvSpPr txBox="1"/>
          <p:nvPr>
            <p:ph idx="1" type="subTitle"/>
          </p:nvPr>
        </p:nvSpPr>
        <p:spPr>
          <a:xfrm flipH="1">
            <a:off x="5303675" y="3164175"/>
            <a:ext cx="1934400" cy="67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1400"/>
              <a:buNone/>
              <a:defRPr sz="1400">
                <a:solidFill>
                  <a:schemeClr val="accent3"/>
                </a:solidFill>
              </a:defRPr>
            </a:lvl1pPr>
            <a:lvl2pPr lvl="1" rtl="0" algn="ctr">
              <a:lnSpc>
                <a:spcPct val="100000"/>
              </a:lnSpc>
              <a:spcBef>
                <a:spcPts val="0"/>
              </a:spcBef>
              <a:spcAft>
                <a:spcPts val="0"/>
              </a:spcAft>
              <a:buClr>
                <a:schemeClr val="accent3"/>
              </a:buClr>
              <a:buSzPts val="1400"/>
              <a:buNone/>
              <a:defRPr sz="1400">
                <a:solidFill>
                  <a:schemeClr val="accent3"/>
                </a:solidFill>
              </a:defRPr>
            </a:lvl2pPr>
            <a:lvl3pPr lvl="2" rtl="0" algn="ctr">
              <a:lnSpc>
                <a:spcPct val="100000"/>
              </a:lnSpc>
              <a:spcBef>
                <a:spcPts val="0"/>
              </a:spcBef>
              <a:spcAft>
                <a:spcPts val="0"/>
              </a:spcAft>
              <a:buClr>
                <a:schemeClr val="accent3"/>
              </a:buClr>
              <a:buSzPts val="1400"/>
              <a:buNone/>
              <a:defRPr sz="1400">
                <a:solidFill>
                  <a:schemeClr val="accent3"/>
                </a:solidFill>
              </a:defRPr>
            </a:lvl3pPr>
            <a:lvl4pPr lvl="3" rtl="0" algn="ctr">
              <a:lnSpc>
                <a:spcPct val="100000"/>
              </a:lnSpc>
              <a:spcBef>
                <a:spcPts val="0"/>
              </a:spcBef>
              <a:spcAft>
                <a:spcPts val="0"/>
              </a:spcAft>
              <a:buClr>
                <a:schemeClr val="accent3"/>
              </a:buClr>
              <a:buSzPts val="1400"/>
              <a:buNone/>
              <a:defRPr sz="1400">
                <a:solidFill>
                  <a:schemeClr val="accent3"/>
                </a:solidFill>
              </a:defRPr>
            </a:lvl4pPr>
            <a:lvl5pPr lvl="4" rtl="0" algn="ctr">
              <a:lnSpc>
                <a:spcPct val="100000"/>
              </a:lnSpc>
              <a:spcBef>
                <a:spcPts val="0"/>
              </a:spcBef>
              <a:spcAft>
                <a:spcPts val="0"/>
              </a:spcAft>
              <a:buClr>
                <a:schemeClr val="accent3"/>
              </a:buClr>
              <a:buSzPts val="1400"/>
              <a:buNone/>
              <a:defRPr sz="1400">
                <a:solidFill>
                  <a:schemeClr val="accent3"/>
                </a:solidFill>
              </a:defRPr>
            </a:lvl5pPr>
            <a:lvl6pPr lvl="5" rtl="0" algn="ctr">
              <a:lnSpc>
                <a:spcPct val="100000"/>
              </a:lnSpc>
              <a:spcBef>
                <a:spcPts val="0"/>
              </a:spcBef>
              <a:spcAft>
                <a:spcPts val="0"/>
              </a:spcAft>
              <a:buClr>
                <a:schemeClr val="accent3"/>
              </a:buClr>
              <a:buSzPts val="1400"/>
              <a:buNone/>
              <a:defRPr sz="1400">
                <a:solidFill>
                  <a:schemeClr val="accent3"/>
                </a:solidFill>
              </a:defRPr>
            </a:lvl6pPr>
            <a:lvl7pPr lvl="6" rtl="0" algn="ctr">
              <a:lnSpc>
                <a:spcPct val="100000"/>
              </a:lnSpc>
              <a:spcBef>
                <a:spcPts val="0"/>
              </a:spcBef>
              <a:spcAft>
                <a:spcPts val="0"/>
              </a:spcAft>
              <a:buClr>
                <a:schemeClr val="accent3"/>
              </a:buClr>
              <a:buSzPts val="1400"/>
              <a:buNone/>
              <a:defRPr sz="1400">
                <a:solidFill>
                  <a:schemeClr val="accent3"/>
                </a:solidFill>
              </a:defRPr>
            </a:lvl7pPr>
            <a:lvl8pPr lvl="7" rtl="0" algn="ctr">
              <a:lnSpc>
                <a:spcPct val="100000"/>
              </a:lnSpc>
              <a:spcBef>
                <a:spcPts val="0"/>
              </a:spcBef>
              <a:spcAft>
                <a:spcPts val="0"/>
              </a:spcAft>
              <a:buClr>
                <a:schemeClr val="accent3"/>
              </a:buClr>
              <a:buSzPts val="1400"/>
              <a:buNone/>
              <a:defRPr sz="1400">
                <a:solidFill>
                  <a:schemeClr val="accent3"/>
                </a:solidFill>
              </a:defRPr>
            </a:lvl8pPr>
            <a:lvl9pPr lvl="8" rtl="0" algn="ctr">
              <a:lnSpc>
                <a:spcPct val="100000"/>
              </a:lnSpc>
              <a:spcBef>
                <a:spcPts val="0"/>
              </a:spcBef>
              <a:spcAft>
                <a:spcPts val="0"/>
              </a:spcAft>
              <a:buClr>
                <a:schemeClr val="accent3"/>
              </a:buClr>
              <a:buSzPts val="1400"/>
              <a:buNone/>
              <a:defRPr sz="1400">
                <a:solidFill>
                  <a:schemeClr val="accent3"/>
                </a:solidFill>
              </a:defRPr>
            </a:lvl9pPr>
          </a:lstStyle>
          <a:p/>
        </p:txBody>
      </p:sp>
      <p:sp>
        <p:nvSpPr>
          <p:cNvPr id="16" name="Google Shape;16;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spTree>
      <p:nvGrpSpPr>
        <p:cNvPr id="78" name="Shape 78"/>
        <p:cNvGrpSpPr/>
        <p:nvPr/>
      </p:nvGrpSpPr>
      <p:grpSpPr>
        <a:xfrm>
          <a:off x="0" y="0"/>
          <a:ext cx="0" cy="0"/>
          <a:chOff x="0" y="0"/>
          <a:chExt cx="0" cy="0"/>
        </a:xfrm>
      </p:grpSpPr>
      <p:sp>
        <p:nvSpPr>
          <p:cNvPr id="79" name="Google Shape;79;p11"/>
          <p:cNvSpPr txBox="1"/>
          <p:nvPr>
            <p:ph type="ctrTitle"/>
          </p:nvPr>
        </p:nvSpPr>
        <p:spPr>
          <a:xfrm>
            <a:off x="1413407" y="1176850"/>
            <a:ext cx="4209300" cy="851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4800"/>
              <a:buNone/>
              <a:defRPr sz="4800">
                <a:solidFill>
                  <a:schemeClr val="accent3"/>
                </a:solidFill>
              </a:defRPr>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p:txBody>
      </p:sp>
      <p:sp>
        <p:nvSpPr>
          <p:cNvPr id="80" name="Google Shape;80;p11"/>
          <p:cNvSpPr txBox="1"/>
          <p:nvPr>
            <p:ph idx="1" type="subTitle"/>
          </p:nvPr>
        </p:nvSpPr>
        <p:spPr>
          <a:xfrm flipH="1">
            <a:off x="1413407" y="2074700"/>
            <a:ext cx="4423200" cy="11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81" name="Google Shape;81;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CUSTOM_6_1_2">
    <p:spTree>
      <p:nvGrpSpPr>
        <p:cNvPr id="82" name="Shape 82"/>
        <p:cNvGrpSpPr/>
        <p:nvPr/>
      </p:nvGrpSpPr>
      <p:grpSpPr>
        <a:xfrm>
          <a:off x="0" y="0"/>
          <a:ext cx="0" cy="0"/>
          <a:chOff x="0" y="0"/>
          <a:chExt cx="0" cy="0"/>
        </a:xfrm>
      </p:grpSpPr>
      <p:sp>
        <p:nvSpPr>
          <p:cNvPr id="83" name="Google Shape;83;p12"/>
          <p:cNvSpPr txBox="1"/>
          <p:nvPr>
            <p:ph idx="1" type="subTitle"/>
          </p:nvPr>
        </p:nvSpPr>
        <p:spPr>
          <a:xfrm>
            <a:off x="958525" y="2120850"/>
            <a:ext cx="4290600" cy="16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84" name="Google Shape;84;p12"/>
          <p:cNvSpPr txBox="1"/>
          <p:nvPr>
            <p:ph type="ctrTitle"/>
          </p:nvPr>
        </p:nvSpPr>
        <p:spPr>
          <a:xfrm>
            <a:off x="619900" y="165229"/>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000"/>
              <a:buNone/>
              <a:defRPr sz="3000">
                <a:solidFill>
                  <a:schemeClr val="accent3"/>
                </a:solidFill>
              </a:defRPr>
            </a:lvl1pPr>
            <a:lvl2pPr lvl="1" rtl="0" algn="ctr">
              <a:spcBef>
                <a:spcPts val="0"/>
              </a:spcBef>
              <a:spcAft>
                <a:spcPts val="0"/>
              </a:spcAft>
              <a:buClr>
                <a:schemeClr val="accent3"/>
              </a:buClr>
              <a:buSzPts val="1100"/>
              <a:buNone/>
              <a:defRPr sz="1100">
                <a:solidFill>
                  <a:schemeClr val="accent3"/>
                </a:solidFill>
              </a:defRPr>
            </a:lvl2pPr>
            <a:lvl3pPr lvl="2" rtl="0" algn="ctr">
              <a:spcBef>
                <a:spcPts val="0"/>
              </a:spcBef>
              <a:spcAft>
                <a:spcPts val="0"/>
              </a:spcAft>
              <a:buClr>
                <a:schemeClr val="accent3"/>
              </a:buClr>
              <a:buSzPts val="1100"/>
              <a:buNone/>
              <a:defRPr sz="1100">
                <a:solidFill>
                  <a:schemeClr val="accent3"/>
                </a:solidFill>
              </a:defRPr>
            </a:lvl3pPr>
            <a:lvl4pPr lvl="3" rtl="0" algn="ctr">
              <a:spcBef>
                <a:spcPts val="0"/>
              </a:spcBef>
              <a:spcAft>
                <a:spcPts val="0"/>
              </a:spcAft>
              <a:buClr>
                <a:schemeClr val="accent3"/>
              </a:buClr>
              <a:buSzPts val="1100"/>
              <a:buNone/>
              <a:defRPr sz="1100">
                <a:solidFill>
                  <a:schemeClr val="accent3"/>
                </a:solidFill>
              </a:defRPr>
            </a:lvl4pPr>
            <a:lvl5pPr lvl="4" rtl="0" algn="ctr">
              <a:spcBef>
                <a:spcPts val="0"/>
              </a:spcBef>
              <a:spcAft>
                <a:spcPts val="0"/>
              </a:spcAft>
              <a:buClr>
                <a:schemeClr val="accent3"/>
              </a:buClr>
              <a:buSzPts val="1100"/>
              <a:buNone/>
              <a:defRPr sz="1100">
                <a:solidFill>
                  <a:schemeClr val="accent3"/>
                </a:solidFill>
              </a:defRPr>
            </a:lvl5pPr>
            <a:lvl6pPr lvl="5" rtl="0" algn="ctr">
              <a:spcBef>
                <a:spcPts val="0"/>
              </a:spcBef>
              <a:spcAft>
                <a:spcPts val="0"/>
              </a:spcAft>
              <a:buClr>
                <a:schemeClr val="accent3"/>
              </a:buClr>
              <a:buSzPts val="1100"/>
              <a:buNone/>
              <a:defRPr sz="1100">
                <a:solidFill>
                  <a:schemeClr val="accent3"/>
                </a:solidFill>
              </a:defRPr>
            </a:lvl6pPr>
            <a:lvl7pPr lvl="6" rtl="0" algn="ctr">
              <a:spcBef>
                <a:spcPts val="0"/>
              </a:spcBef>
              <a:spcAft>
                <a:spcPts val="0"/>
              </a:spcAft>
              <a:buClr>
                <a:schemeClr val="accent3"/>
              </a:buClr>
              <a:buSzPts val="1100"/>
              <a:buNone/>
              <a:defRPr sz="1100">
                <a:solidFill>
                  <a:schemeClr val="accent3"/>
                </a:solidFill>
              </a:defRPr>
            </a:lvl7pPr>
            <a:lvl8pPr lvl="7" rtl="0" algn="ctr">
              <a:spcBef>
                <a:spcPts val="0"/>
              </a:spcBef>
              <a:spcAft>
                <a:spcPts val="0"/>
              </a:spcAft>
              <a:buClr>
                <a:schemeClr val="accent3"/>
              </a:buClr>
              <a:buSzPts val="1100"/>
              <a:buNone/>
              <a:defRPr sz="1100">
                <a:solidFill>
                  <a:schemeClr val="accent3"/>
                </a:solidFill>
              </a:defRPr>
            </a:lvl8pPr>
            <a:lvl9pPr lvl="8" rtl="0" algn="ctr">
              <a:spcBef>
                <a:spcPts val="0"/>
              </a:spcBef>
              <a:spcAft>
                <a:spcPts val="0"/>
              </a:spcAft>
              <a:buClr>
                <a:schemeClr val="accent3"/>
              </a:buClr>
              <a:buSzPts val="1100"/>
              <a:buNone/>
              <a:defRPr sz="1100">
                <a:solidFill>
                  <a:schemeClr val="accent3"/>
                </a:solidFill>
              </a:defRPr>
            </a:lvl9pPr>
          </a:lstStyle>
          <a:p/>
        </p:txBody>
      </p:sp>
      <p:sp>
        <p:nvSpPr>
          <p:cNvPr id="85" name="Google Shape;85;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86" name="Shape 86"/>
        <p:cNvGrpSpPr/>
        <p:nvPr/>
      </p:nvGrpSpPr>
      <p:grpSpPr>
        <a:xfrm>
          <a:off x="0" y="0"/>
          <a:ext cx="0" cy="0"/>
          <a:chOff x="0" y="0"/>
          <a:chExt cx="0" cy="0"/>
        </a:xfrm>
      </p:grpSpPr>
      <p:sp>
        <p:nvSpPr>
          <p:cNvPr id="87" name="Google Shape;87;p13"/>
          <p:cNvSpPr txBox="1"/>
          <p:nvPr>
            <p:ph idx="1" type="body"/>
          </p:nvPr>
        </p:nvSpPr>
        <p:spPr>
          <a:xfrm>
            <a:off x="642050" y="1578575"/>
            <a:ext cx="39909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88" name="Google Shape;88;p13"/>
          <p:cNvSpPr txBox="1"/>
          <p:nvPr>
            <p:ph idx="2" type="subTitle"/>
          </p:nvPr>
        </p:nvSpPr>
        <p:spPr>
          <a:xfrm>
            <a:off x="1365300" y="940725"/>
            <a:ext cx="6413400" cy="393600"/>
          </a:xfrm>
          <a:prstGeom prst="rect">
            <a:avLst/>
          </a:prstGeom>
        </p:spPr>
        <p:txBody>
          <a:bodyPr anchorCtr="0" anchor="t" bIns="91425" lIns="91425" spcFirstLastPara="1" rIns="91425" wrap="square" tIns="91425">
            <a:noAutofit/>
          </a:bodyPr>
          <a:lstStyle>
            <a:lvl1pPr lvl="0" algn="ctr">
              <a:spcBef>
                <a:spcPts val="0"/>
              </a:spcBef>
              <a:spcAft>
                <a:spcPts val="0"/>
              </a:spcAft>
              <a:buNone/>
              <a:defRPr sz="1800">
                <a:solidFill>
                  <a:schemeClr val="accent3"/>
                </a:solidFill>
                <a:latin typeface="Amatic SC"/>
                <a:ea typeface="Amatic SC"/>
                <a:cs typeface="Amatic SC"/>
                <a:sym typeface="Amatic SC"/>
              </a:defRPr>
            </a:lvl1pPr>
            <a:lvl2pPr lvl="1" algn="ctr">
              <a:spcBef>
                <a:spcPts val="1600"/>
              </a:spcBef>
              <a:spcAft>
                <a:spcPts val="0"/>
              </a:spcAft>
              <a:buNone/>
              <a:defRPr sz="1800">
                <a:solidFill>
                  <a:schemeClr val="accent3"/>
                </a:solidFill>
                <a:latin typeface="Amatic SC"/>
                <a:ea typeface="Amatic SC"/>
                <a:cs typeface="Amatic SC"/>
                <a:sym typeface="Amatic SC"/>
              </a:defRPr>
            </a:lvl2pPr>
            <a:lvl3pPr lvl="2" algn="ctr">
              <a:spcBef>
                <a:spcPts val="1600"/>
              </a:spcBef>
              <a:spcAft>
                <a:spcPts val="0"/>
              </a:spcAft>
              <a:buNone/>
              <a:defRPr sz="1800">
                <a:solidFill>
                  <a:schemeClr val="accent3"/>
                </a:solidFill>
                <a:latin typeface="Amatic SC"/>
                <a:ea typeface="Amatic SC"/>
                <a:cs typeface="Amatic SC"/>
                <a:sym typeface="Amatic SC"/>
              </a:defRPr>
            </a:lvl3pPr>
            <a:lvl4pPr lvl="3" algn="ctr">
              <a:spcBef>
                <a:spcPts val="1600"/>
              </a:spcBef>
              <a:spcAft>
                <a:spcPts val="0"/>
              </a:spcAft>
              <a:buNone/>
              <a:defRPr sz="1800">
                <a:solidFill>
                  <a:schemeClr val="accent3"/>
                </a:solidFill>
                <a:latin typeface="Amatic SC"/>
                <a:ea typeface="Amatic SC"/>
                <a:cs typeface="Amatic SC"/>
                <a:sym typeface="Amatic SC"/>
              </a:defRPr>
            </a:lvl4pPr>
            <a:lvl5pPr lvl="4" algn="ctr">
              <a:spcBef>
                <a:spcPts val="1600"/>
              </a:spcBef>
              <a:spcAft>
                <a:spcPts val="0"/>
              </a:spcAft>
              <a:buNone/>
              <a:defRPr sz="1800">
                <a:solidFill>
                  <a:schemeClr val="accent3"/>
                </a:solidFill>
                <a:latin typeface="Amatic SC"/>
                <a:ea typeface="Amatic SC"/>
                <a:cs typeface="Amatic SC"/>
                <a:sym typeface="Amatic SC"/>
              </a:defRPr>
            </a:lvl5pPr>
            <a:lvl6pPr lvl="5" algn="ctr">
              <a:spcBef>
                <a:spcPts val="1600"/>
              </a:spcBef>
              <a:spcAft>
                <a:spcPts val="0"/>
              </a:spcAft>
              <a:buNone/>
              <a:defRPr sz="1800">
                <a:solidFill>
                  <a:schemeClr val="accent3"/>
                </a:solidFill>
                <a:latin typeface="Amatic SC"/>
                <a:ea typeface="Amatic SC"/>
                <a:cs typeface="Amatic SC"/>
                <a:sym typeface="Amatic SC"/>
              </a:defRPr>
            </a:lvl6pPr>
            <a:lvl7pPr lvl="6" algn="ctr">
              <a:spcBef>
                <a:spcPts val="1600"/>
              </a:spcBef>
              <a:spcAft>
                <a:spcPts val="0"/>
              </a:spcAft>
              <a:buNone/>
              <a:defRPr sz="1800">
                <a:solidFill>
                  <a:schemeClr val="accent3"/>
                </a:solidFill>
                <a:latin typeface="Amatic SC"/>
                <a:ea typeface="Amatic SC"/>
                <a:cs typeface="Amatic SC"/>
                <a:sym typeface="Amatic SC"/>
              </a:defRPr>
            </a:lvl7pPr>
            <a:lvl8pPr lvl="7" algn="ctr">
              <a:spcBef>
                <a:spcPts val="1600"/>
              </a:spcBef>
              <a:spcAft>
                <a:spcPts val="0"/>
              </a:spcAft>
              <a:buNone/>
              <a:defRPr sz="1800">
                <a:solidFill>
                  <a:schemeClr val="accent3"/>
                </a:solidFill>
                <a:latin typeface="Amatic SC"/>
                <a:ea typeface="Amatic SC"/>
                <a:cs typeface="Amatic SC"/>
                <a:sym typeface="Amatic SC"/>
              </a:defRPr>
            </a:lvl8pPr>
            <a:lvl9pPr lvl="8" algn="ctr">
              <a:spcBef>
                <a:spcPts val="1600"/>
              </a:spcBef>
              <a:spcAft>
                <a:spcPts val="1600"/>
              </a:spcAft>
              <a:buNone/>
              <a:defRPr sz="1800">
                <a:solidFill>
                  <a:schemeClr val="accent3"/>
                </a:solidFill>
                <a:latin typeface="Amatic SC"/>
                <a:ea typeface="Amatic SC"/>
                <a:cs typeface="Amatic SC"/>
                <a:sym typeface="Amatic SC"/>
              </a:defRPr>
            </a:lvl9pPr>
          </a:lstStyle>
          <a:p/>
        </p:txBody>
      </p:sp>
      <p:sp>
        <p:nvSpPr>
          <p:cNvPr id="89" name="Google Shape;89;p13"/>
          <p:cNvSpPr txBox="1"/>
          <p:nvPr>
            <p:ph type="ctrTitle"/>
          </p:nvPr>
        </p:nvSpPr>
        <p:spPr>
          <a:xfrm>
            <a:off x="619900" y="165229"/>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000"/>
              <a:buNone/>
              <a:defRPr sz="3000">
                <a:solidFill>
                  <a:schemeClr val="accent3"/>
                </a:solidFill>
              </a:defRPr>
            </a:lvl1pPr>
            <a:lvl2pPr lvl="1" rtl="0" algn="ctr">
              <a:spcBef>
                <a:spcPts val="0"/>
              </a:spcBef>
              <a:spcAft>
                <a:spcPts val="0"/>
              </a:spcAft>
              <a:buClr>
                <a:schemeClr val="accent3"/>
              </a:buClr>
              <a:buSzPts val="1100"/>
              <a:buNone/>
              <a:defRPr sz="1100">
                <a:solidFill>
                  <a:schemeClr val="accent3"/>
                </a:solidFill>
              </a:defRPr>
            </a:lvl2pPr>
            <a:lvl3pPr lvl="2" rtl="0" algn="ctr">
              <a:spcBef>
                <a:spcPts val="0"/>
              </a:spcBef>
              <a:spcAft>
                <a:spcPts val="0"/>
              </a:spcAft>
              <a:buClr>
                <a:schemeClr val="accent3"/>
              </a:buClr>
              <a:buSzPts val="1100"/>
              <a:buNone/>
              <a:defRPr sz="1100">
                <a:solidFill>
                  <a:schemeClr val="accent3"/>
                </a:solidFill>
              </a:defRPr>
            </a:lvl3pPr>
            <a:lvl4pPr lvl="3" rtl="0" algn="ctr">
              <a:spcBef>
                <a:spcPts val="0"/>
              </a:spcBef>
              <a:spcAft>
                <a:spcPts val="0"/>
              </a:spcAft>
              <a:buClr>
                <a:schemeClr val="accent3"/>
              </a:buClr>
              <a:buSzPts val="1100"/>
              <a:buNone/>
              <a:defRPr sz="1100">
                <a:solidFill>
                  <a:schemeClr val="accent3"/>
                </a:solidFill>
              </a:defRPr>
            </a:lvl4pPr>
            <a:lvl5pPr lvl="4" rtl="0" algn="ctr">
              <a:spcBef>
                <a:spcPts val="0"/>
              </a:spcBef>
              <a:spcAft>
                <a:spcPts val="0"/>
              </a:spcAft>
              <a:buClr>
                <a:schemeClr val="accent3"/>
              </a:buClr>
              <a:buSzPts val="1100"/>
              <a:buNone/>
              <a:defRPr sz="1100">
                <a:solidFill>
                  <a:schemeClr val="accent3"/>
                </a:solidFill>
              </a:defRPr>
            </a:lvl5pPr>
            <a:lvl6pPr lvl="5" rtl="0" algn="ctr">
              <a:spcBef>
                <a:spcPts val="0"/>
              </a:spcBef>
              <a:spcAft>
                <a:spcPts val="0"/>
              </a:spcAft>
              <a:buClr>
                <a:schemeClr val="accent3"/>
              </a:buClr>
              <a:buSzPts val="1100"/>
              <a:buNone/>
              <a:defRPr sz="1100">
                <a:solidFill>
                  <a:schemeClr val="accent3"/>
                </a:solidFill>
              </a:defRPr>
            </a:lvl6pPr>
            <a:lvl7pPr lvl="6" rtl="0" algn="ctr">
              <a:spcBef>
                <a:spcPts val="0"/>
              </a:spcBef>
              <a:spcAft>
                <a:spcPts val="0"/>
              </a:spcAft>
              <a:buClr>
                <a:schemeClr val="accent3"/>
              </a:buClr>
              <a:buSzPts val="1100"/>
              <a:buNone/>
              <a:defRPr sz="1100">
                <a:solidFill>
                  <a:schemeClr val="accent3"/>
                </a:solidFill>
              </a:defRPr>
            </a:lvl7pPr>
            <a:lvl8pPr lvl="7" rtl="0" algn="ctr">
              <a:spcBef>
                <a:spcPts val="0"/>
              </a:spcBef>
              <a:spcAft>
                <a:spcPts val="0"/>
              </a:spcAft>
              <a:buClr>
                <a:schemeClr val="accent3"/>
              </a:buClr>
              <a:buSzPts val="1100"/>
              <a:buNone/>
              <a:defRPr sz="1100">
                <a:solidFill>
                  <a:schemeClr val="accent3"/>
                </a:solidFill>
              </a:defRPr>
            </a:lvl8pPr>
            <a:lvl9pPr lvl="8" rtl="0" algn="ctr">
              <a:spcBef>
                <a:spcPts val="0"/>
              </a:spcBef>
              <a:spcAft>
                <a:spcPts val="0"/>
              </a:spcAft>
              <a:buClr>
                <a:schemeClr val="accent3"/>
              </a:buClr>
              <a:buSzPts val="1100"/>
              <a:buNone/>
              <a:defRPr sz="1100">
                <a:solidFill>
                  <a:schemeClr val="accent3"/>
                </a:solidFill>
              </a:defRPr>
            </a:lvl9pPr>
          </a:lstStyle>
          <a:p/>
        </p:txBody>
      </p:sp>
      <p:sp>
        <p:nvSpPr>
          <p:cNvPr id="90" name="Google Shape;9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000000"/>
                </a:solidFill>
              </a:defRPr>
            </a:lvl1pPr>
            <a:lvl2pPr lvl="1">
              <a:buNone/>
              <a:defRPr>
                <a:solidFill>
                  <a:srgbClr val="000000"/>
                </a:solidFill>
              </a:defRPr>
            </a:lvl2pPr>
            <a:lvl3pPr lvl="2">
              <a:buNone/>
              <a:defRPr>
                <a:solidFill>
                  <a:srgbClr val="000000"/>
                </a:solidFill>
              </a:defRPr>
            </a:lvl3pPr>
            <a:lvl4pPr lvl="3">
              <a:buNone/>
              <a:defRPr>
                <a:solidFill>
                  <a:srgbClr val="000000"/>
                </a:solidFill>
              </a:defRPr>
            </a:lvl4pPr>
            <a:lvl5pPr lvl="4">
              <a:buNone/>
              <a:defRPr>
                <a:solidFill>
                  <a:srgbClr val="000000"/>
                </a:solidFill>
              </a:defRPr>
            </a:lvl5pPr>
            <a:lvl6pPr lvl="5">
              <a:buNone/>
              <a:defRPr>
                <a:solidFill>
                  <a:srgbClr val="000000"/>
                </a:solidFill>
              </a:defRPr>
            </a:lvl6pPr>
            <a:lvl7pPr lvl="6">
              <a:buNone/>
              <a:defRPr>
                <a:solidFill>
                  <a:srgbClr val="000000"/>
                </a:solidFill>
              </a:defRPr>
            </a:lvl7pPr>
            <a:lvl8pPr lvl="7">
              <a:buNone/>
              <a:defRPr>
                <a:solidFill>
                  <a:srgbClr val="000000"/>
                </a:solidFill>
              </a:defRPr>
            </a:lvl8pPr>
            <a:lvl9pPr lvl="8">
              <a:buNone/>
              <a:defRPr>
                <a:solidFill>
                  <a:srgbClr val="000000"/>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91" name="Shape 91"/>
        <p:cNvGrpSpPr/>
        <p:nvPr/>
      </p:nvGrpSpPr>
      <p:grpSpPr>
        <a:xfrm>
          <a:off x="0" y="0"/>
          <a:ext cx="0" cy="0"/>
          <a:chOff x="0" y="0"/>
          <a:chExt cx="0" cy="0"/>
        </a:xfrm>
      </p:grpSpPr>
      <p:sp>
        <p:nvSpPr>
          <p:cNvPr id="92" name="Google Shape;9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12">
    <p:bg>
      <p:bgPr>
        <a:noFill/>
      </p:bgPr>
    </p:bg>
    <p:spTree>
      <p:nvGrpSpPr>
        <p:cNvPr id="93" name="Shape 93"/>
        <p:cNvGrpSpPr/>
        <p:nvPr/>
      </p:nvGrpSpPr>
      <p:grpSpPr>
        <a:xfrm>
          <a:off x="0" y="0"/>
          <a:ext cx="0" cy="0"/>
          <a:chOff x="0" y="0"/>
          <a:chExt cx="0" cy="0"/>
        </a:xfrm>
      </p:grpSpPr>
      <p:sp>
        <p:nvSpPr>
          <p:cNvPr id="94" name="Google Shape;9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spTree>
      <p:nvGrpSpPr>
        <p:cNvPr id="17" name="Shape 17"/>
        <p:cNvGrpSpPr/>
        <p:nvPr/>
      </p:nvGrpSpPr>
      <p:grpSpPr>
        <a:xfrm>
          <a:off x="0" y="0"/>
          <a:ext cx="0" cy="0"/>
          <a:chOff x="0" y="0"/>
          <a:chExt cx="0" cy="0"/>
        </a:xfrm>
      </p:grpSpPr>
      <p:sp>
        <p:nvSpPr>
          <p:cNvPr id="18" name="Google Shape;18;p3"/>
          <p:cNvSpPr txBox="1"/>
          <p:nvPr>
            <p:ph hasCustomPrompt="1" type="title"/>
          </p:nvPr>
        </p:nvSpPr>
        <p:spPr>
          <a:xfrm>
            <a:off x="251577" y="2305818"/>
            <a:ext cx="11091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3"/>
              </a:buClr>
              <a:buSzPts val="5000"/>
              <a:buNone/>
              <a:defRPr sz="5000">
                <a:solidFill>
                  <a:schemeClr val="accent3"/>
                </a:solidFill>
              </a:defRPr>
            </a:lvl1pPr>
            <a:lvl2pPr lvl="1"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19" name="Google Shape;19;p3"/>
          <p:cNvSpPr txBox="1"/>
          <p:nvPr>
            <p:ph idx="2" type="ctrTitle"/>
          </p:nvPr>
        </p:nvSpPr>
        <p:spPr>
          <a:xfrm>
            <a:off x="2828250" y="269146"/>
            <a:ext cx="3487500" cy="851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3"/>
              </a:buClr>
              <a:buSzPts val="3000"/>
              <a:buNone/>
              <a:defRPr sz="3000">
                <a:solidFill>
                  <a:schemeClr val="accent3"/>
                </a:solidFill>
              </a:defRPr>
            </a:lvl1pPr>
            <a:lvl2pPr lvl="1" rtl="0" algn="ctr">
              <a:spcBef>
                <a:spcPts val="0"/>
              </a:spcBef>
              <a:spcAft>
                <a:spcPts val="0"/>
              </a:spcAft>
              <a:buClr>
                <a:schemeClr val="accent3"/>
              </a:buClr>
              <a:buSzPts val="3000"/>
              <a:buNone/>
              <a:defRPr sz="3000">
                <a:solidFill>
                  <a:schemeClr val="accent3"/>
                </a:solidFill>
              </a:defRPr>
            </a:lvl2pPr>
            <a:lvl3pPr lvl="2" rtl="0" algn="ctr">
              <a:spcBef>
                <a:spcPts val="0"/>
              </a:spcBef>
              <a:spcAft>
                <a:spcPts val="0"/>
              </a:spcAft>
              <a:buClr>
                <a:schemeClr val="accent3"/>
              </a:buClr>
              <a:buSzPts val="3000"/>
              <a:buNone/>
              <a:defRPr sz="3000">
                <a:solidFill>
                  <a:schemeClr val="accent3"/>
                </a:solidFill>
              </a:defRPr>
            </a:lvl3pPr>
            <a:lvl4pPr lvl="3" rtl="0" algn="ctr">
              <a:spcBef>
                <a:spcPts val="0"/>
              </a:spcBef>
              <a:spcAft>
                <a:spcPts val="0"/>
              </a:spcAft>
              <a:buClr>
                <a:schemeClr val="accent3"/>
              </a:buClr>
              <a:buSzPts val="3000"/>
              <a:buNone/>
              <a:defRPr sz="3000">
                <a:solidFill>
                  <a:schemeClr val="accent3"/>
                </a:solidFill>
              </a:defRPr>
            </a:lvl4pPr>
            <a:lvl5pPr lvl="4" rtl="0" algn="ctr">
              <a:spcBef>
                <a:spcPts val="0"/>
              </a:spcBef>
              <a:spcAft>
                <a:spcPts val="0"/>
              </a:spcAft>
              <a:buClr>
                <a:schemeClr val="accent3"/>
              </a:buClr>
              <a:buSzPts val="3000"/>
              <a:buNone/>
              <a:defRPr sz="3000">
                <a:solidFill>
                  <a:schemeClr val="accent3"/>
                </a:solidFill>
              </a:defRPr>
            </a:lvl5pPr>
            <a:lvl6pPr lvl="5" rtl="0" algn="ctr">
              <a:spcBef>
                <a:spcPts val="0"/>
              </a:spcBef>
              <a:spcAft>
                <a:spcPts val="0"/>
              </a:spcAft>
              <a:buClr>
                <a:schemeClr val="accent3"/>
              </a:buClr>
              <a:buSzPts val="3000"/>
              <a:buNone/>
              <a:defRPr sz="3000">
                <a:solidFill>
                  <a:schemeClr val="accent3"/>
                </a:solidFill>
              </a:defRPr>
            </a:lvl6pPr>
            <a:lvl7pPr lvl="6" rtl="0" algn="ctr">
              <a:spcBef>
                <a:spcPts val="0"/>
              </a:spcBef>
              <a:spcAft>
                <a:spcPts val="0"/>
              </a:spcAft>
              <a:buClr>
                <a:schemeClr val="accent3"/>
              </a:buClr>
              <a:buSzPts val="3000"/>
              <a:buNone/>
              <a:defRPr sz="3000">
                <a:solidFill>
                  <a:schemeClr val="accent3"/>
                </a:solidFill>
              </a:defRPr>
            </a:lvl7pPr>
            <a:lvl8pPr lvl="7" rtl="0" algn="ctr">
              <a:spcBef>
                <a:spcPts val="0"/>
              </a:spcBef>
              <a:spcAft>
                <a:spcPts val="0"/>
              </a:spcAft>
              <a:buClr>
                <a:schemeClr val="accent3"/>
              </a:buClr>
              <a:buSzPts val="3000"/>
              <a:buNone/>
              <a:defRPr sz="3000">
                <a:solidFill>
                  <a:schemeClr val="accent3"/>
                </a:solidFill>
              </a:defRPr>
            </a:lvl8pPr>
            <a:lvl9pPr lvl="8" rtl="0" algn="ctr">
              <a:spcBef>
                <a:spcPts val="0"/>
              </a:spcBef>
              <a:spcAft>
                <a:spcPts val="0"/>
              </a:spcAft>
              <a:buClr>
                <a:schemeClr val="accent3"/>
              </a:buClr>
              <a:buSzPts val="3000"/>
              <a:buNone/>
              <a:defRPr sz="3000">
                <a:solidFill>
                  <a:schemeClr val="accent3"/>
                </a:solidFill>
              </a:defRPr>
            </a:lvl9pPr>
          </a:lstStyle>
          <a:p/>
        </p:txBody>
      </p:sp>
      <p:sp>
        <p:nvSpPr>
          <p:cNvPr id="20" name="Google Shape;20;p3"/>
          <p:cNvSpPr txBox="1"/>
          <p:nvPr>
            <p:ph idx="3" type="ctrTitle"/>
          </p:nvPr>
        </p:nvSpPr>
        <p:spPr>
          <a:xfrm>
            <a:off x="1409443" y="2078925"/>
            <a:ext cx="1228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21" name="Google Shape;21;p3"/>
          <p:cNvSpPr txBox="1"/>
          <p:nvPr>
            <p:ph idx="1" type="subTitle"/>
          </p:nvPr>
        </p:nvSpPr>
        <p:spPr>
          <a:xfrm>
            <a:off x="1409448" y="2464168"/>
            <a:ext cx="1906500" cy="6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p:txBody>
      </p:sp>
      <p:sp>
        <p:nvSpPr>
          <p:cNvPr id="22" name="Google Shape;22;p3"/>
          <p:cNvSpPr txBox="1"/>
          <p:nvPr>
            <p:ph hasCustomPrompt="1" idx="4" type="title"/>
          </p:nvPr>
        </p:nvSpPr>
        <p:spPr>
          <a:xfrm>
            <a:off x="2800144" y="2305818"/>
            <a:ext cx="11091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3"/>
              </a:buClr>
              <a:buSzPts val="5000"/>
              <a:buNone/>
              <a:defRPr sz="5000">
                <a:solidFill>
                  <a:schemeClr val="accent3"/>
                </a:solidFill>
              </a:defRPr>
            </a:lvl1pPr>
            <a:lvl2pPr lvl="1"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3" name="Google Shape;23;p3"/>
          <p:cNvSpPr txBox="1"/>
          <p:nvPr>
            <p:ph idx="5" type="ctrTitle"/>
          </p:nvPr>
        </p:nvSpPr>
        <p:spPr>
          <a:xfrm>
            <a:off x="3958015" y="2078921"/>
            <a:ext cx="2392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24" name="Google Shape;24;p3"/>
          <p:cNvSpPr txBox="1"/>
          <p:nvPr>
            <p:ph idx="6" type="subTitle"/>
          </p:nvPr>
        </p:nvSpPr>
        <p:spPr>
          <a:xfrm>
            <a:off x="3958015" y="2464168"/>
            <a:ext cx="1906500" cy="6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p:txBody>
      </p:sp>
      <p:sp>
        <p:nvSpPr>
          <p:cNvPr id="25" name="Google Shape;25;p3"/>
          <p:cNvSpPr txBox="1"/>
          <p:nvPr>
            <p:ph hasCustomPrompt="1" idx="7" type="title"/>
          </p:nvPr>
        </p:nvSpPr>
        <p:spPr>
          <a:xfrm>
            <a:off x="5341752" y="2305818"/>
            <a:ext cx="11091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3"/>
              </a:buClr>
              <a:buSzPts val="5000"/>
              <a:buNone/>
              <a:defRPr sz="5000">
                <a:solidFill>
                  <a:schemeClr val="accent3"/>
                </a:solidFill>
              </a:defRPr>
            </a:lvl1pPr>
            <a:lvl2pPr lvl="1"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6" name="Google Shape;26;p3"/>
          <p:cNvSpPr txBox="1"/>
          <p:nvPr>
            <p:ph idx="8" type="ctrTitle"/>
          </p:nvPr>
        </p:nvSpPr>
        <p:spPr>
          <a:xfrm>
            <a:off x="6499623" y="2078921"/>
            <a:ext cx="2392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27" name="Google Shape;27;p3"/>
          <p:cNvSpPr txBox="1"/>
          <p:nvPr>
            <p:ph idx="9" type="subTitle"/>
          </p:nvPr>
        </p:nvSpPr>
        <p:spPr>
          <a:xfrm>
            <a:off x="6499623" y="2464168"/>
            <a:ext cx="1906500" cy="6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p:txBody>
      </p:sp>
      <p:sp>
        <p:nvSpPr>
          <p:cNvPr id="28" name="Google Shape;28;p3"/>
          <p:cNvSpPr txBox="1"/>
          <p:nvPr>
            <p:ph hasCustomPrompt="1" idx="13" type="title"/>
          </p:nvPr>
        </p:nvSpPr>
        <p:spPr>
          <a:xfrm>
            <a:off x="1518578" y="3075668"/>
            <a:ext cx="11091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3"/>
              </a:buClr>
              <a:buSzPts val="5000"/>
              <a:buNone/>
              <a:defRPr sz="5000">
                <a:solidFill>
                  <a:schemeClr val="accent3"/>
                </a:solidFill>
              </a:defRPr>
            </a:lvl1pPr>
            <a:lvl2pPr lvl="1"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29" name="Google Shape;29;p3"/>
          <p:cNvSpPr txBox="1"/>
          <p:nvPr>
            <p:ph idx="14" type="ctrTitle"/>
          </p:nvPr>
        </p:nvSpPr>
        <p:spPr>
          <a:xfrm>
            <a:off x="2676448" y="2848771"/>
            <a:ext cx="2392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30" name="Google Shape;30;p3"/>
          <p:cNvSpPr txBox="1"/>
          <p:nvPr>
            <p:ph idx="15" type="subTitle"/>
          </p:nvPr>
        </p:nvSpPr>
        <p:spPr>
          <a:xfrm>
            <a:off x="2676448" y="3234018"/>
            <a:ext cx="1906500" cy="6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p:txBody>
      </p:sp>
      <p:sp>
        <p:nvSpPr>
          <p:cNvPr id="31" name="Google Shape;31;p3"/>
          <p:cNvSpPr txBox="1"/>
          <p:nvPr>
            <p:ph hasCustomPrompt="1" idx="16" type="title"/>
          </p:nvPr>
        </p:nvSpPr>
        <p:spPr>
          <a:xfrm>
            <a:off x="4074752" y="3075668"/>
            <a:ext cx="1109100" cy="5778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accent3"/>
              </a:buClr>
              <a:buSzPts val="5000"/>
              <a:buNone/>
              <a:defRPr sz="5000">
                <a:solidFill>
                  <a:schemeClr val="accent3"/>
                </a:solidFill>
              </a:defRPr>
            </a:lvl1pPr>
            <a:lvl2pPr lvl="1"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2pPr>
            <a:lvl3pPr lvl="2"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3pPr>
            <a:lvl4pPr lvl="3"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4pPr>
            <a:lvl5pPr lvl="4"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5pPr>
            <a:lvl6pPr lvl="5"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6pPr>
            <a:lvl7pPr lvl="6"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7pPr>
            <a:lvl8pPr lvl="7"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8pPr>
            <a:lvl9pPr lvl="8" rtl="0" algn="r">
              <a:spcBef>
                <a:spcPts val="0"/>
              </a:spcBef>
              <a:spcAft>
                <a:spcPts val="0"/>
              </a:spcAft>
              <a:buClr>
                <a:schemeClr val="accent3"/>
              </a:buClr>
              <a:buSzPts val="5000"/>
              <a:buFont typeface="Fira Sans Extra Condensed"/>
              <a:buNone/>
              <a:defRPr sz="5000">
                <a:solidFill>
                  <a:schemeClr val="accent3"/>
                </a:solidFill>
                <a:latin typeface="Fira Sans Extra Condensed"/>
                <a:ea typeface="Fira Sans Extra Condensed"/>
                <a:cs typeface="Fira Sans Extra Condensed"/>
                <a:sym typeface="Fira Sans Extra Condensed"/>
              </a:defRPr>
            </a:lvl9pPr>
          </a:lstStyle>
          <a:p>
            <a:r>
              <a:t>xx%</a:t>
            </a:r>
          </a:p>
        </p:txBody>
      </p:sp>
      <p:sp>
        <p:nvSpPr>
          <p:cNvPr id="32" name="Google Shape;32;p3"/>
          <p:cNvSpPr txBox="1"/>
          <p:nvPr>
            <p:ph idx="17" type="ctrTitle"/>
          </p:nvPr>
        </p:nvSpPr>
        <p:spPr>
          <a:xfrm>
            <a:off x="5232622" y="2848771"/>
            <a:ext cx="2392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3"/>
              </a:buClr>
              <a:buSzPts val="1800"/>
              <a:buNone/>
              <a:defRPr sz="1800">
                <a:solidFill>
                  <a:schemeClr val="accent3"/>
                </a:solidFill>
              </a:defRPr>
            </a:lvl1pPr>
            <a:lvl2pPr lvl="1" rtl="0">
              <a:spcBef>
                <a:spcPts val="0"/>
              </a:spcBef>
              <a:spcAft>
                <a:spcPts val="0"/>
              </a:spcAft>
              <a:buClr>
                <a:schemeClr val="accent3"/>
              </a:buClr>
              <a:buSzPts val="2400"/>
              <a:buNone/>
              <a:defRPr sz="2400">
                <a:solidFill>
                  <a:schemeClr val="accent3"/>
                </a:solidFill>
              </a:defRPr>
            </a:lvl2pPr>
            <a:lvl3pPr lvl="2" rtl="0">
              <a:spcBef>
                <a:spcPts val="0"/>
              </a:spcBef>
              <a:spcAft>
                <a:spcPts val="0"/>
              </a:spcAft>
              <a:buClr>
                <a:schemeClr val="accent3"/>
              </a:buClr>
              <a:buSzPts val="2400"/>
              <a:buNone/>
              <a:defRPr sz="2400">
                <a:solidFill>
                  <a:schemeClr val="accent3"/>
                </a:solidFill>
              </a:defRPr>
            </a:lvl3pPr>
            <a:lvl4pPr lvl="3" rtl="0">
              <a:spcBef>
                <a:spcPts val="0"/>
              </a:spcBef>
              <a:spcAft>
                <a:spcPts val="0"/>
              </a:spcAft>
              <a:buClr>
                <a:schemeClr val="accent3"/>
              </a:buClr>
              <a:buSzPts val="2400"/>
              <a:buNone/>
              <a:defRPr sz="2400">
                <a:solidFill>
                  <a:schemeClr val="accent3"/>
                </a:solidFill>
              </a:defRPr>
            </a:lvl4pPr>
            <a:lvl5pPr lvl="4" rtl="0">
              <a:spcBef>
                <a:spcPts val="0"/>
              </a:spcBef>
              <a:spcAft>
                <a:spcPts val="0"/>
              </a:spcAft>
              <a:buClr>
                <a:schemeClr val="accent3"/>
              </a:buClr>
              <a:buSzPts val="2400"/>
              <a:buNone/>
              <a:defRPr sz="2400">
                <a:solidFill>
                  <a:schemeClr val="accent3"/>
                </a:solidFill>
              </a:defRPr>
            </a:lvl5pPr>
            <a:lvl6pPr lvl="5" rtl="0">
              <a:spcBef>
                <a:spcPts val="0"/>
              </a:spcBef>
              <a:spcAft>
                <a:spcPts val="0"/>
              </a:spcAft>
              <a:buClr>
                <a:schemeClr val="accent3"/>
              </a:buClr>
              <a:buSzPts val="2400"/>
              <a:buNone/>
              <a:defRPr sz="2400">
                <a:solidFill>
                  <a:schemeClr val="accent3"/>
                </a:solidFill>
              </a:defRPr>
            </a:lvl6pPr>
            <a:lvl7pPr lvl="6" rtl="0">
              <a:spcBef>
                <a:spcPts val="0"/>
              </a:spcBef>
              <a:spcAft>
                <a:spcPts val="0"/>
              </a:spcAft>
              <a:buClr>
                <a:schemeClr val="accent3"/>
              </a:buClr>
              <a:buSzPts val="2400"/>
              <a:buNone/>
              <a:defRPr sz="2400">
                <a:solidFill>
                  <a:schemeClr val="accent3"/>
                </a:solidFill>
              </a:defRPr>
            </a:lvl7pPr>
            <a:lvl8pPr lvl="7" rtl="0">
              <a:spcBef>
                <a:spcPts val="0"/>
              </a:spcBef>
              <a:spcAft>
                <a:spcPts val="0"/>
              </a:spcAft>
              <a:buClr>
                <a:schemeClr val="accent3"/>
              </a:buClr>
              <a:buSzPts val="2400"/>
              <a:buNone/>
              <a:defRPr sz="2400">
                <a:solidFill>
                  <a:schemeClr val="accent3"/>
                </a:solidFill>
              </a:defRPr>
            </a:lvl8pPr>
            <a:lvl9pPr lvl="8" rtl="0">
              <a:spcBef>
                <a:spcPts val="0"/>
              </a:spcBef>
              <a:spcAft>
                <a:spcPts val="0"/>
              </a:spcAft>
              <a:buClr>
                <a:schemeClr val="accent3"/>
              </a:buClr>
              <a:buSzPts val="2400"/>
              <a:buNone/>
              <a:defRPr sz="2400">
                <a:solidFill>
                  <a:schemeClr val="accent3"/>
                </a:solidFill>
              </a:defRPr>
            </a:lvl9pPr>
          </a:lstStyle>
          <a:p/>
        </p:txBody>
      </p:sp>
      <p:sp>
        <p:nvSpPr>
          <p:cNvPr id="33" name="Google Shape;33;p3"/>
          <p:cNvSpPr txBox="1"/>
          <p:nvPr>
            <p:ph idx="18" type="subTitle"/>
          </p:nvPr>
        </p:nvSpPr>
        <p:spPr>
          <a:xfrm>
            <a:off x="5232622" y="3234018"/>
            <a:ext cx="1906500" cy="61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000"/>
              <a:buNone/>
              <a:defRPr sz="1000">
                <a:solidFill>
                  <a:schemeClr val="accent3"/>
                </a:solidFill>
              </a:defRPr>
            </a:lvl1pPr>
            <a:lvl2pPr lvl="1" rtl="0">
              <a:lnSpc>
                <a:spcPct val="100000"/>
              </a:lnSpc>
              <a:spcBef>
                <a:spcPts val="0"/>
              </a:spcBef>
              <a:spcAft>
                <a:spcPts val="0"/>
              </a:spcAft>
              <a:buClr>
                <a:schemeClr val="accent3"/>
              </a:buClr>
              <a:buSzPts val="1000"/>
              <a:buNone/>
              <a:defRPr sz="1000">
                <a:solidFill>
                  <a:schemeClr val="accent3"/>
                </a:solidFill>
              </a:defRPr>
            </a:lvl2pPr>
            <a:lvl3pPr lvl="2" rtl="0">
              <a:lnSpc>
                <a:spcPct val="100000"/>
              </a:lnSpc>
              <a:spcBef>
                <a:spcPts val="0"/>
              </a:spcBef>
              <a:spcAft>
                <a:spcPts val="0"/>
              </a:spcAft>
              <a:buClr>
                <a:schemeClr val="accent3"/>
              </a:buClr>
              <a:buSzPts val="1000"/>
              <a:buNone/>
              <a:defRPr sz="1000">
                <a:solidFill>
                  <a:schemeClr val="accent3"/>
                </a:solidFill>
              </a:defRPr>
            </a:lvl3pPr>
            <a:lvl4pPr lvl="3" rtl="0">
              <a:lnSpc>
                <a:spcPct val="100000"/>
              </a:lnSpc>
              <a:spcBef>
                <a:spcPts val="0"/>
              </a:spcBef>
              <a:spcAft>
                <a:spcPts val="0"/>
              </a:spcAft>
              <a:buClr>
                <a:schemeClr val="accent3"/>
              </a:buClr>
              <a:buSzPts val="1000"/>
              <a:buNone/>
              <a:defRPr sz="1000">
                <a:solidFill>
                  <a:schemeClr val="accent3"/>
                </a:solidFill>
              </a:defRPr>
            </a:lvl4pPr>
            <a:lvl5pPr lvl="4" rtl="0">
              <a:lnSpc>
                <a:spcPct val="100000"/>
              </a:lnSpc>
              <a:spcBef>
                <a:spcPts val="0"/>
              </a:spcBef>
              <a:spcAft>
                <a:spcPts val="0"/>
              </a:spcAft>
              <a:buClr>
                <a:schemeClr val="accent3"/>
              </a:buClr>
              <a:buSzPts val="1000"/>
              <a:buNone/>
              <a:defRPr sz="1000">
                <a:solidFill>
                  <a:schemeClr val="accent3"/>
                </a:solidFill>
              </a:defRPr>
            </a:lvl5pPr>
            <a:lvl6pPr lvl="5" rtl="0">
              <a:lnSpc>
                <a:spcPct val="100000"/>
              </a:lnSpc>
              <a:spcBef>
                <a:spcPts val="0"/>
              </a:spcBef>
              <a:spcAft>
                <a:spcPts val="0"/>
              </a:spcAft>
              <a:buClr>
                <a:schemeClr val="accent3"/>
              </a:buClr>
              <a:buSzPts val="1000"/>
              <a:buNone/>
              <a:defRPr sz="1000">
                <a:solidFill>
                  <a:schemeClr val="accent3"/>
                </a:solidFill>
              </a:defRPr>
            </a:lvl6pPr>
            <a:lvl7pPr lvl="6" rtl="0">
              <a:lnSpc>
                <a:spcPct val="100000"/>
              </a:lnSpc>
              <a:spcBef>
                <a:spcPts val="0"/>
              </a:spcBef>
              <a:spcAft>
                <a:spcPts val="0"/>
              </a:spcAft>
              <a:buClr>
                <a:schemeClr val="accent3"/>
              </a:buClr>
              <a:buSzPts val="1000"/>
              <a:buNone/>
              <a:defRPr sz="1000">
                <a:solidFill>
                  <a:schemeClr val="accent3"/>
                </a:solidFill>
              </a:defRPr>
            </a:lvl7pPr>
            <a:lvl8pPr lvl="7" rtl="0">
              <a:lnSpc>
                <a:spcPct val="100000"/>
              </a:lnSpc>
              <a:spcBef>
                <a:spcPts val="0"/>
              </a:spcBef>
              <a:spcAft>
                <a:spcPts val="0"/>
              </a:spcAft>
              <a:buClr>
                <a:schemeClr val="accent3"/>
              </a:buClr>
              <a:buSzPts val="1000"/>
              <a:buNone/>
              <a:defRPr sz="1000">
                <a:solidFill>
                  <a:schemeClr val="accent3"/>
                </a:solidFill>
              </a:defRPr>
            </a:lvl8pPr>
            <a:lvl9pPr lvl="8" rtl="0">
              <a:lnSpc>
                <a:spcPct val="100000"/>
              </a:lnSpc>
              <a:spcBef>
                <a:spcPts val="0"/>
              </a:spcBef>
              <a:spcAft>
                <a:spcPts val="0"/>
              </a:spcAft>
              <a:buClr>
                <a:schemeClr val="accent3"/>
              </a:buClr>
              <a:buSzPts val="1000"/>
              <a:buNone/>
              <a:defRPr sz="1000">
                <a:solidFill>
                  <a:schemeClr val="accent3"/>
                </a:solidFill>
              </a:defRPr>
            </a:lvl9pPr>
          </a:lstStyle>
          <a:p/>
        </p:txBody>
      </p:sp>
      <p:sp>
        <p:nvSpPr>
          <p:cNvPr id="34" name="Google Shape;3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35" name="Shape 35"/>
        <p:cNvGrpSpPr/>
        <p:nvPr/>
      </p:nvGrpSpPr>
      <p:grpSpPr>
        <a:xfrm>
          <a:off x="0" y="0"/>
          <a:ext cx="0" cy="0"/>
          <a:chOff x="0" y="0"/>
          <a:chExt cx="0" cy="0"/>
        </a:xfrm>
      </p:grpSpPr>
      <p:sp>
        <p:nvSpPr>
          <p:cNvPr id="36" name="Google Shape;36;p4"/>
          <p:cNvSpPr txBox="1"/>
          <p:nvPr>
            <p:ph idx="1" type="subTitle"/>
          </p:nvPr>
        </p:nvSpPr>
        <p:spPr>
          <a:xfrm>
            <a:off x="4603475" y="2557800"/>
            <a:ext cx="3133200" cy="1784400"/>
          </a:xfrm>
          <a:prstGeom prst="rect">
            <a:avLst/>
          </a:prstGeom>
        </p:spPr>
        <p:txBody>
          <a:bodyPr anchorCtr="0" anchor="ctr" bIns="91425" lIns="91425" spcFirstLastPara="1" rIns="91425" wrap="square" tIns="91425">
            <a:noAutofit/>
          </a:bodyPr>
          <a:lstStyle>
            <a:lvl1pPr lvl="0" rtl="0" algn="r">
              <a:lnSpc>
                <a:spcPct val="115000"/>
              </a:lnSpc>
              <a:spcBef>
                <a:spcPts val="0"/>
              </a:spcBef>
              <a:spcAft>
                <a:spcPts val="0"/>
              </a:spcAft>
              <a:buClr>
                <a:schemeClr val="dk1"/>
              </a:buClr>
              <a:buSzPts val="1200"/>
              <a:buNone/>
              <a:defRPr>
                <a:solidFill>
                  <a:schemeClr val="dk1"/>
                </a:solidFill>
              </a:defRPr>
            </a:lvl1pPr>
            <a:lvl2pPr lvl="1" rtl="0" algn="r">
              <a:lnSpc>
                <a:spcPct val="115000"/>
              </a:lnSpc>
              <a:spcBef>
                <a:spcPts val="0"/>
              </a:spcBef>
              <a:spcAft>
                <a:spcPts val="0"/>
              </a:spcAft>
              <a:buClr>
                <a:schemeClr val="dk1"/>
              </a:buClr>
              <a:buSzPts val="1200"/>
              <a:buNone/>
              <a:defRPr>
                <a:solidFill>
                  <a:schemeClr val="dk1"/>
                </a:solidFill>
              </a:defRPr>
            </a:lvl2pPr>
            <a:lvl3pPr lvl="2" rtl="0" algn="r">
              <a:lnSpc>
                <a:spcPct val="115000"/>
              </a:lnSpc>
              <a:spcBef>
                <a:spcPts val="0"/>
              </a:spcBef>
              <a:spcAft>
                <a:spcPts val="0"/>
              </a:spcAft>
              <a:buClr>
                <a:schemeClr val="dk1"/>
              </a:buClr>
              <a:buSzPts val="1200"/>
              <a:buNone/>
              <a:defRPr>
                <a:solidFill>
                  <a:schemeClr val="dk1"/>
                </a:solidFill>
              </a:defRPr>
            </a:lvl3pPr>
            <a:lvl4pPr lvl="3" rtl="0" algn="r">
              <a:lnSpc>
                <a:spcPct val="115000"/>
              </a:lnSpc>
              <a:spcBef>
                <a:spcPts val="0"/>
              </a:spcBef>
              <a:spcAft>
                <a:spcPts val="0"/>
              </a:spcAft>
              <a:buClr>
                <a:schemeClr val="dk1"/>
              </a:buClr>
              <a:buSzPts val="1200"/>
              <a:buNone/>
              <a:defRPr>
                <a:solidFill>
                  <a:schemeClr val="dk1"/>
                </a:solidFill>
              </a:defRPr>
            </a:lvl4pPr>
            <a:lvl5pPr lvl="4" rtl="0" algn="r">
              <a:lnSpc>
                <a:spcPct val="115000"/>
              </a:lnSpc>
              <a:spcBef>
                <a:spcPts val="0"/>
              </a:spcBef>
              <a:spcAft>
                <a:spcPts val="0"/>
              </a:spcAft>
              <a:buClr>
                <a:schemeClr val="dk1"/>
              </a:buClr>
              <a:buSzPts val="1200"/>
              <a:buNone/>
              <a:defRPr>
                <a:solidFill>
                  <a:schemeClr val="dk1"/>
                </a:solidFill>
              </a:defRPr>
            </a:lvl5pPr>
            <a:lvl6pPr lvl="5" rtl="0" algn="r">
              <a:lnSpc>
                <a:spcPct val="115000"/>
              </a:lnSpc>
              <a:spcBef>
                <a:spcPts val="0"/>
              </a:spcBef>
              <a:spcAft>
                <a:spcPts val="0"/>
              </a:spcAft>
              <a:buClr>
                <a:schemeClr val="dk1"/>
              </a:buClr>
              <a:buSzPts val="1200"/>
              <a:buNone/>
              <a:defRPr>
                <a:solidFill>
                  <a:schemeClr val="dk1"/>
                </a:solidFill>
              </a:defRPr>
            </a:lvl6pPr>
            <a:lvl7pPr lvl="6" rtl="0" algn="r">
              <a:lnSpc>
                <a:spcPct val="115000"/>
              </a:lnSpc>
              <a:spcBef>
                <a:spcPts val="0"/>
              </a:spcBef>
              <a:spcAft>
                <a:spcPts val="0"/>
              </a:spcAft>
              <a:buClr>
                <a:schemeClr val="dk1"/>
              </a:buClr>
              <a:buSzPts val="1200"/>
              <a:buNone/>
              <a:defRPr>
                <a:solidFill>
                  <a:schemeClr val="dk1"/>
                </a:solidFill>
              </a:defRPr>
            </a:lvl7pPr>
            <a:lvl8pPr lvl="7" rtl="0" algn="r">
              <a:lnSpc>
                <a:spcPct val="115000"/>
              </a:lnSpc>
              <a:spcBef>
                <a:spcPts val="0"/>
              </a:spcBef>
              <a:spcAft>
                <a:spcPts val="0"/>
              </a:spcAft>
              <a:buClr>
                <a:schemeClr val="dk1"/>
              </a:buClr>
              <a:buSzPts val="1200"/>
              <a:buNone/>
              <a:defRPr>
                <a:solidFill>
                  <a:schemeClr val="dk1"/>
                </a:solidFill>
              </a:defRPr>
            </a:lvl8pPr>
            <a:lvl9pPr lvl="8" rtl="0" algn="r">
              <a:lnSpc>
                <a:spcPct val="115000"/>
              </a:lnSpc>
              <a:spcBef>
                <a:spcPts val="0"/>
              </a:spcBef>
              <a:spcAft>
                <a:spcPts val="0"/>
              </a:spcAft>
              <a:buClr>
                <a:schemeClr val="dk1"/>
              </a:buClr>
              <a:buSzPts val="1200"/>
              <a:buNone/>
              <a:defRPr>
                <a:solidFill>
                  <a:schemeClr val="dk1"/>
                </a:solidFill>
              </a:defRPr>
            </a:lvl9pPr>
          </a:lstStyle>
          <a:p/>
        </p:txBody>
      </p:sp>
      <p:sp>
        <p:nvSpPr>
          <p:cNvPr id="37" name="Google Shape;37;p4"/>
          <p:cNvSpPr txBox="1"/>
          <p:nvPr>
            <p:ph type="ctrTitle"/>
          </p:nvPr>
        </p:nvSpPr>
        <p:spPr>
          <a:xfrm>
            <a:off x="5165499" y="1996137"/>
            <a:ext cx="2571300" cy="8517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3"/>
              </a:buClr>
              <a:buSzPts val="3000"/>
              <a:buNone/>
              <a:defRPr sz="3000">
                <a:solidFill>
                  <a:schemeClr val="accent3"/>
                </a:solidFill>
              </a:defRPr>
            </a:lvl1pPr>
            <a:lvl2pPr lvl="1" rtl="0" algn="r">
              <a:spcBef>
                <a:spcPts val="0"/>
              </a:spcBef>
              <a:spcAft>
                <a:spcPts val="0"/>
              </a:spcAft>
              <a:buClr>
                <a:schemeClr val="accent3"/>
              </a:buClr>
              <a:buSzPts val="3000"/>
              <a:buNone/>
              <a:defRPr sz="3000">
                <a:solidFill>
                  <a:schemeClr val="accent3"/>
                </a:solidFill>
              </a:defRPr>
            </a:lvl2pPr>
            <a:lvl3pPr lvl="2" rtl="0" algn="r">
              <a:spcBef>
                <a:spcPts val="0"/>
              </a:spcBef>
              <a:spcAft>
                <a:spcPts val="0"/>
              </a:spcAft>
              <a:buClr>
                <a:schemeClr val="accent3"/>
              </a:buClr>
              <a:buSzPts val="3000"/>
              <a:buNone/>
              <a:defRPr sz="3000">
                <a:solidFill>
                  <a:schemeClr val="accent3"/>
                </a:solidFill>
              </a:defRPr>
            </a:lvl3pPr>
            <a:lvl4pPr lvl="3" rtl="0" algn="r">
              <a:spcBef>
                <a:spcPts val="0"/>
              </a:spcBef>
              <a:spcAft>
                <a:spcPts val="0"/>
              </a:spcAft>
              <a:buClr>
                <a:schemeClr val="accent3"/>
              </a:buClr>
              <a:buSzPts val="3000"/>
              <a:buNone/>
              <a:defRPr sz="3000">
                <a:solidFill>
                  <a:schemeClr val="accent3"/>
                </a:solidFill>
              </a:defRPr>
            </a:lvl4pPr>
            <a:lvl5pPr lvl="4" rtl="0" algn="r">
              <a:spcBef>
                <a:spcPts val="0"/>
              </a:spcBef>
              <a:spcAft>
                <a:spcPts val="0"/>
              </a:spcAft>
              <a:buClr>
                <a:schemeClr val="accent3"/>
              </a:buClr>
              <a:buSzPts val="3000"/>
              <a:buNone/>
              <a:defRPr sz="3000">
                <a:solidFill>
                  <a:schemeClr val="accent3"/>
                </a:solidFill>
              </a:defRPr>
            </a:lvl5pPr>
            <a:lvl6pPr lvl="5" rtl="0" algn="r">
              <a:spcBef>
                <a:spcPts val="0"/>
              </a:spcBef>
              <a:spcAft>
                <a:spcPts val="0"/>
              </a:spcAft>
              <a:buClr>
                <a:schemeClr val="accent3"/>
              </a:buClr>
              <a:buSzPts val="3000"/>
              <a:buNone/>
              <a:defRPr sz="3000">
                <a:solidFill>
                  <a:schemeClr val="accent3"/>
                </a:solidFill>
              </a:defRPr>
            </a:lvl6pPr>
            <a:lvl7pPr lvl="6" rtl="0" algn="r">
              <a:spcBef>
                <a:spcPts val="0"/>
              </a:spcBef>
              <a:spcAft>
                <a:spcPts val="0"/>
              </a:spcAft>
              <a:buClr>
                <a:schemeClr val="accent3"/>
              </a:buClr>
              <a:buSzPts val="3000"/>
              <a:buNone/>
              <a:defRPr sz="3000">
                <a:solidFill>
                  <a:schemeClr val="accent3"/>
                </a:solidFill>
              </a:defRPr>
            </a:lvl7pPr>
            <a:lvl8pPr lvl="7" rtl="0" algn="r">
              <a:spcBef>
                <a:spcPts val="0"/>
              </a:spcBef>
              <a:spcAft>
                <a:spcPts val="0"/>
              </a:spcAft>
              <a:buClr>
                <a:schemeClr val="accent3"/>
              </a:buClr>
              <a:buSzPts val="3000"/>
              <a:buNone/>
              <a:defRPr sz="3000">
                <a:solidFill>
                  <a:schemeClr val="accent3"/>
                </a:solidFill>
              </a:defRPr>
            </a:lvl8pPr>
            <a:lvl9pPr lvl="8" rtl="0" algn="r">
              <a:spcBef>
                <a:spcPts val="0"/>
              </a:spcBef>
              <a:spcAft>
                <a:spcPts val="0"/>
              </a:spcAft>
              <a:buClr>
                <a:schemeClr val="accent3"/>
              </a:buClr>
              <a:buSzPts val="3000"/>
              <a:buNone/>
              <a:defRPr sz="3000">
                <a:solidFill>
                  <a:schemeClr val="accent3"/>
                </a:solidFill>
              </a:defRPr>
            </a:lvl9pPr>
          </a:lstStyle>
          <a:p/>
        </p:txBody>
      </p:sp>
      <p:sp>
        <p:nvSpPr>
          <p:cNvPr id="38" name="Google Shape;38;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
  <p:cSld name="CUSTOM_7_1">
    <p:spTree>
      <p:nvGrpSpPr>
        <p:cNvPr id="39" name="Shape 39"/>
        <p:cNvGrpSpPr/>
        <p:nvPr/>
      </p:nvGrpSpPr>
      <p:grpSpPr>
        <a:xfrm>
          <a:off x="0" y="0"/>
          <a:ext cx="0" cy="0"/>
          <a:chOff x="0" y="0"/>
          <a:chExt cx="0" cy="0"/>
        </a:xfrm>
      </p:grpSpPr>
      <p:sp>
        <p:nvSpPr>
          <p:cNvPr id="40" name="Google Shape;40;p5"/>
          <p:cNvSpPr txBox="1"/>
          <p:nvPr>
            <p:ph idx="1" type="subTitle"/>
          </p:nvPr>
        </p:nvSpPr>
        <p:spPr>
          <a:xfrm flipH="1">
            <a:off x="1450349" y="2176794"/>
            <a:ext cx="3867600" cy="1784400"/>
          </a:xfrm>
          <a:prstGeom prst="rect">
            <a:avLst/>
          </a:prstGeom>
        </p:spPr>
        <p:txBody>
          <a:bodyPr anchorCtr="0" anchor="ctr" bIns="91425" lIns="91425" spcFirstLastPara="1" rIns="91425" wrap="square" tIns="91425">
            <a:noAutofit/>
          </a:bodyPr>
          <a:lstStyle>
            <a:lvl1pPr lvl="0" rtl="0">
              <a:lnSpc>
                <a:spcPct val="115000"/>
              </a:lnSpc>
              <a:spcBef>
                <a:spcPts val="0"/>
              </a:spcBef>
              <a:spcAft>
                <a:spcPts val="0"/>
              </a:spcAft>
              <a:buClr>
                <a:schemeClr val="dk1"/>
              </a:buClr>
              <a:buSzPts val="1200"/>
              <a:buNone/>
              <a:defRPr>
                <a:solidFill>
                  <a:schemeClr val="dk1"/>
                </a:solidFill>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0"/>
              </a:spcBef>
              <a:spcAft>
                <a:spcPts val="0"/>
              </a:spcAft>
              <a:buClr>
                <a:schemeClr val="dk1"/>
              </a:buClr>
              <a:buSzPts val="1200"/>
              <a:buNone/>
              <a:defRPr>
                <a:solidFill>
                  <a:schemeClr val="dk1"/>
                </a:solidFill>
              </a:defRPr>
            </a:lvl3pPr>
            <a:lvl4pPr lvl="3" rtl="0">
              <a:lnSpc>
                <a:spcPct val="115000"/>
              </a:lnSpc>
              <a:spcBef>
                <a:spcPts val="0"/>
              </a:spcBef>
              <a:spcAft>
                <a:spcPts val="0"/>
              </a:spcAft>
              <a:buClr>
                <a:schemeClr val="dk1"/>
              </a:buClr>
              <a:buSzPts val="1200"/>
              <a:buNone/>
              <a:defRPr>
                <a:solidFill>
                  <a:schemeClr val="dk1"/>
                </a:solidFill>
              </a:defRPr>
            </a:lvl4pPr>
            <a:lvl5pPr lvl="4" rtl="0">
              <a:lnSpc>
                <a:spcPct val="115000"/>
              </a:lnSpc>
              <a:spcBef>
                <a:spcPts val="0"/>
              </a:spcBef>
              <a:spcAft>
                <a:spcPts val="0"/>
              </a:spcAft>
              <a:buClr>
                <a:schemeClr val="dk1"/>
              </a:buClr>
              <a:buSzPts val="1200"/>
              <a:buNone/>
              <a:defRPr>
                <a:solidFill>
                  <a:schemeClr val="dk1"/>
                </a:solidFill>
              </a:defRPr>
            </a:lvl5pPr>
            <a:lvl6pPr lvl="5" rtl="0">
              <a:lnSpc>
                <a:spcPct val="115000"/>
              </a:lnSpc>
              <a:spcBef>
                <a:spcPts val="0"/>
              </a:spcBef>
              <a:spcAft>
                <a:spcPts val="0"/>
              </a:spcAft>
              <a:buClr>
                <a:schemeClr val="dk1"/>
              </a:buClr>
              <a:buSzPts val="1200"/>
              <a:buNone/>
              <a:defRPr>
                <a:solidFill>
                  <a:schemeClr val="dk1"/>
                </a:solidFill>
              </a:defRPr>
            </a:lvl6pPr>
            <a:lvl7pPr lvl="6" rtl="0">
              <a:lnSpc>
                <a:spcPct val="115000"/>
              </a:lnSpc>
              <a:spcBef>
                <a:spcPts val="0"/>
              </a:spcBef>
              <a:spcAft>
                <a:spcPts val="0"/>
              </a:spcAft>
              <a:buClr>
                <a:schemeClr val="dk1"/>
              </a:buClr>
              <a:buSzPts val="1200"/>
              <a:buNone/>
              <a:defRPr>
                <a:solidFill>
                  <a:schemeClr val="dk1"/>
                </a:solidFill>
              </a:defRPr>
            </a:lvl7pPr>
            <a:lvl8pPr lvl="7" rtl="0">
              <a:lnSpc>
                <a:spcPct val="115000"/>
              </a:lnSpc>
              <a:spcBef>
                <a:spcPts val="0"/>
              </a:spcBef>
              <a:spcAft>
                <a:spcPts val="0"/>
              </a:spcAft>
              <a:buClr>
                <a:schemeClr val="dk1"/>
              </a:buClr>
              <a:buSzPts val="1200"/>
              <a:buNone/>
              <a:defRPr>
                <a:solidFill>
                  <a:schemeClr val="dk1"/>
                </a:solidFill>
              </a:defRPr>
            </a:lvl8pPr>
            <a:lvl9pPr lvl="8" rtl="0">
              <a:lnSpc>
                <a:spcPct val="115000"/>
              </a:lnSpc>
              <a:spcBef>
                <a:spcPts val="0"/>
              </a:spcBef>
              <a:spcAft>
                <a:spcPts val="0"/>
              </a:spcAft>
              <a:buClr>
                <a:schemeClr val="dk1"/>
              </a:buClr>
              <a:buSzPts val="1200"/>
              <a:buNone/>
              <a:defRPr>
                <a:solidFill>
                  <a:schemeClr val="dk1"/>
                </a:solidFill>
              </a:defRPr>
            </a:lvl9pPr>
          </a:lstStyle>
          <a:p/>
        </p:txBody>
      </p:sp>
      <p:sp>
        <p:nvSpPr>
          <p:cNvPr id="41" name="Google Shape;41;p5"/>
          <p:cNvSpPr txBox="1"/>
          <p:nvPr>
            <p:ph type="ctrTitle"/>
          </p:nvPr>
        </p:nvSpPr>
        <p:spPr>
          <a:xfrm flipH="1">
            <a:off x="1450372" y="1706425"/>
            <a:ext cx="2571300" cy="851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3"/>
              </a:buClr>
              <a:buSzPts val="3000"/>
              <a:buNone/>
              <a:defRPr sz="3000">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p:txBody>
      </p:sp>
      <p:sp>
        <p:nvSpPr>
          <p:cNvPr id="42" name="Google Shape;4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7_1_1">
    <p:spTree>
      <p:nvGrpSpPr>
        <p:cNvPr id="43" name="Shape 43"/>
        <p:cNvGrpSpPr/>
        <p:nvPr/>
      </p:nvGrpSpPr>
      <p:grpSpPr>
        <a:xfrm>
          <a:off x="0" y="0"/>
          <a:ext cx="0" cy="0"/>
          <a:chOff x="0" y="0"/>
          <a:chExt cx="0" cy="0"/>
        </a:xfrm>
      </p:grpSpPr>
      <p:sp>
        <p:nvSpPr>
          <p:cNvPr id="44" name="Google Shape;44;p6"/>
          <p:cNvSpPr txBox="1"/>
          <p:nvPr>
            <p:ph type="ctrTitle"/>
          </p:nvPr>
        </p:nvSpPr>
        <p:spPr>
          <a:xfrm>
            <a:off x="619900" y="165229"/>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000"/>
              <a:buNone/>
              <a:defRPr sz="3000">
                <a:solidFill>
                  <a:schemeClr val="accent3"/>
                </a:solidFill>
              </a:defRPr>
            </a:lvl1pPr>
            <a:lvl2pPr lvl="1" rtl="0" algn="ctr">
              <a:spcBef>
                <a:spcPts val="0"/>
              </a:spcBef>
              <a:spcAft>
                <a:spcPts val="0"/>
              </a:spcAft>
              <a:buClr>
                <a:schemeClr val="accent3"/>
              </a:buClr>
              <a:buSzPts val="1100"/>
              <a:buNone/>
              <a:defRPr sz="1100">
                <a:solidFill>
                  <a:schemeClr val="accent3"/>
                </a:solidFill>
              </a:defRPr>
            </a:lvl2pPr>
            <a:lvl3pPr lvl="2" rtl="0" algn="ctr">
              <a:spcBef>
                <a:spcPts val="0"/>
              </a:spcBef>
              <a:spcAft>
                <a:spcPts val="0"/>
              </a:spcAft>
              <a:buClr>
                <a:schemeClr val="accent3"/>
              </a:buClr>
              <a:buSzPts val="1100"/>
              <a:buNone/>
              <a:defRPr sz="1100">
                <a:solidFill>
                  <a:schemeClr val="accent3"/>
                </a:solidFill>
              </a:defRPr>
            </a:lvl3pPr>
            <a:lvl4pPr lvl="3" rtl="0" algn="ctr">
              <a:spcBef>
                <a:spcPts val="0"/>
              </a:spcBef>
              <a:spcAft>
                <a:spcPts val="0"/>
              </a:spcAft>
              <a:buClr>
                <a:schemeClr val="accent3"/>
              </a:buClr>
              <a:buSzPts val="1100"/>
              <a:buNone/>
              <a:defRPr sz="1100">
                <a:solidFill>
                  <a:schemeClr val="accent3"/>
                </a:solidFill>
              </a:defRPr>
            </a:lvl4pPr>
            <a:lvl5pPr lvl="4" rtl="0" algn="ctr">
              <a:spcBef>
                <a:spcPts val="0"/>
              </a:spcBef>
              <a:spcAft>
                <a:spcPts val="0"/>
              </a:spcAft>
              <a:buClr>
                <a:schemeClr val="accent3"/>
              </a:buClr>
              <a:buSzPts val="1100"/>
              <a:buNone/>
              <a:defRPr sz="1100">
                <a:solidFill>
                  <a:schemeClr val="accent3"/>
                </a:solidFill>
              </a:defRPr>
            </a:lvl5pPr>
            <a:lvl6pPr lvl="5" rtl="0" algn="ctr">
              <a:spcBef>
                <a:spcPts val="0"/>
              </a:spcBef>
              <a:spcAft>
                <a:spcPts val="0"/>
              </a:spcAft>
              <a:buClr>
                <a:schemeClr val="accent3"/>
              </a:buClr>
              <a:buSzPts val="1100"/>
              <a:buNone/>
              <a:defRPr sz="1100">
                <a:solidFill>
                  <a:schemeClr val="accent3"/>
                </a:solidFill>
              </a:defRPr>
            </a:lvl6pPr>
            <a:lvl7pPr lvl="6" rtl="0" algn="ctr">
              <a:spcBef>
                <a:spcPts val="0"/>
              </a:spcBef>
              <a:spcAft>
                <a:spcPts val="0"/>
              </a:spcAft>
              <a:buClr>
                <a:schemeClr val="accent3"/>
              </a:buClr>
              <a:buSzPts val="1100"/>
              <a:buNone/>
              <a:defRPr sz="1100">
                <a:solidFill>
                  <a:schemeClr val="accent3"/>
                </a:solidFill>
              </a:defRPr>
            </a:lvl7pPr>
            <a:lvl8pPr lvl="7" rtl="0" algn="ctr">
              <a:spcBef>
                <a:spcPts val="0"/>
              </a:spcBef>
              <a:spcAft>
                <a:spcPts val="0"/>
              </a:spcAft>
              <a:buClr>
                <a:schemeClr val="accent3"/>
              </a:buClr>
              <a:buSzPts val="1100"/>
              <a:buNone/>
              <a:defRPr sz="1100">
                <a:solidFill>
                  <a:schemeClr val="accent3"/>
                </a:solidFill>
              </a:defRPr>
            </a:lvl8pPr>
            <a:lvl9pPr lvl="8" rtl="0" algn="ctr">
              <a:spcBef>
                <a:spcPts val="0"/>
              </a:spcBef>
              <a:spcAft>
                <a:spcPts val="0"/>
              </a:spcAft>
              <a:buClr>
                <a:schemeClr val="accent3"/>
              </a:buClr>
              <a:buSzPts val="1100"/>
              <a:buNone/>
              <a:defRPr sz="1100">
                <a:solidFill>
                  <a:schemeClr val="accent3"/>
                </a:solidFill>
              </a:defRPr>
            </a:lvl9pPr>
          </a:lstStyle>
          <a:p/>
        </p:txBody>
      </p:sp>
      <p:sp>
        <p:nvSpPr>
          <p:cNvPr id="45" name="Google Shape;45;p6"/>
          <p:cNvSpPr txBox="1"/>
          <p:nvPr>
            <p:ph idx="2" type="ctrTitle"/>
          </p:nvPr>
        </p:nvSpPr>
        <p:spPr>
          <a:xfrm>
            <a:off x="1799504" y="3075650"/>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
        <p:nvSpPr>
          <p:cNvPr id="46" name="Google Shape;46;p6"/>
          <p:cNvSpPr txBox="1"/>
          <p:nvPr>
            <p:ph idx="1" type="subTitle"/>
          </p:nvPr>
        </p:nvSpPr>
        <p:spPr>
          <a:xfrm>
            <a:off x="1386371" y="3286338"/>
            <a:ext cx="195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100">
                <a:solidFill>
                  <a:srgbClr val="000000"/>
                </a:solidFill>
              </a:defRPr>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47" name="Google Shape;47;p6"/>
          <p:cNvSpPr txBox="1"/>
          <p:nvPr>
            <p:ph idx="3" type="ctrTitle"/>
          </p:nvPr>
        </p:nvSpPr>
        <p:spPr>
          <a:xfrm>
            <a:off x="4046584" y="3075650"/>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
        <p:nvSpPr>
          <p:cNvPr id="48" name="Google Shape;48;p6"/>
          <p:cNvSpPr txBox="1"/>
          <p:nvPr>
            <p:ph idx="4" type="subTitle"/>
          </p:nvPr>
        </p:nvSpPr>
        <p:spPr>
          <a:xfrm>
            <a:off x="3633425" y="3286338"/>
            <a:ext cx="195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100">
                <a:solidFill>
                  <a:srgbClr val="000000"/>
                </a:solidFill>
              </a:defRPr>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49" name="Google Shape;49;p6"/>
          <p:cNvSpPr txBox="1"/>
          <p:nvPr>
            <p:ph idx="5" type="ctrTitle"/>
          </p:nvPr>
        </p:nvSpPr>
        <p:spPr>
          <a:xfrm>
            <a:off x="6293663" y="3075650"/>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
        <p:nvSpPr>
          <p:cNvPr id="50" name="Google Shape;50;p6"/>
          <p:cNvSpPr txBox="1"/>
          <p:nvPr>
            <p:ph idx="6" type="subTitle"/>
          </p:nvPr>
        </p:nvSpPr>
        <p:spPr>
          <a:xfrm>
            <a:off x="5880479" y="3286338"/>
            <a:ext cx="195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100">
                <a:solidFill>
                  <a:srgbClr val="000000"/>
                </a:solidFill>
              </a:defRPr>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51" name="Google Shape;5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CUSTOM_9_2">
    <p:spTree>
      <p:nvGrpSpPr>
        <p:cNvPr id="52" name="Shape 52"/>
        <p:cNvGrpSpPr/>
        <p:nvPr/>
      </p:nvGrpSpPr>
      <p:grpSpPr>
        <a:xfrm>
          <a:off x="0" y="0"/>
          <a:ext cx="0" cy="0"/>
          <a:chOff x="0" y="0"/>
          <a:chExt cx="0" cy="0"/>
        </a:xfrm>
      </p:grpSpPr>
      <p:sp>
        <p:nvSpPr>
          <p:cNvPr id="53" name="Google Shape;53;p7"/>
          <p:cNvSpPr txBox="1"/>
          <p:nvPr>
            <p:ph type="ctrTitle"/>
          </p:nvPr>
        </p:nvSpPr>
        <p:spPr>
          <a:xfrm>
            <a:off x="1583883" y="2127750"/>
            <a:ext cx="16530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
        <p:nvSpPr>
          <p:cNvPr id="54" name="Google Shape;54;p7"/>
          <p:cNvSpPr txBox="1"/>
          <p:nvPr>
            <p:ph idx="1" type="subTitle"/>
          </p:nvPr>
        </p:nvSpPr>
        <p:spPr>
          <a:xfrm>
            <a:off x="1325356" y="2300275"/>
            <a:ext cx="2170200" cy="987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100"/>
              <a:buNone/>
              <a:defRPr sz="1100"/>
            </a:lvl1pPr>
            <a:lvl2pPr lvl="1" rtl="0" algn="ctr">
              <a:lnSpc>
                <a:spcPct val="115000"/>
              </a:lnSpc>
              <a:spcBef>
                <a:spcPts val="0"/>
              </a:spcBef>
              <a:spcAft>
                <a:spcPts val="0"/>
              </a:spcAft>
              <a:buSzPts val="1100"/>
              <a:buNone/>
              <a:defRPr sz="1100"/>
            </a:lvl2pPr>
            <a:lvl3pPr lvl="2" rtl="0" algn="ctr">
              <a:lnSpc>
                <a:spcPct val="115000"/>
              </a:lnSpc>
              <a:spcBef>
                <a:spcPts val="0"/>
              </a:spcBef>
              <a:spcAft>
                <a:spcPts val="0"/>
              </a:spcAft>
              <a:buSzPts val="1100"/>
              <a:buNone/>
              <a:defRPr sz="1100"/>
            </a:lvl3pPr>
            <a:lvl4pPr lvl="3" rtl="0" algn="ctr">
              <a:lnSpc>
                <a:spcPct val="115000"/>
              </a:lnSpc>
              <a:spcBef>
                <a:spcPts val="0"/>
              </a:spcBef>
              <a:spcAft>
                <a:spcPts val="0"/>
              </a:spcAft>
              <a:buSzPts val="1100"/>
              <a:buNone/>
              <a:defRPr sz="1100"/>
            </a:lvl4pPr>
            <a:lvl5pPr lvl="4" rtl="0" algn="ctr">
              <a:lnSpc>
                <a:spcPct val="115000"/>
              </a:lnSpc>
              <a:spcBef>
                <a:spcPts val="0"/>
              </a:spcBef>
              <a:spcAft>
                <a:spcPts val="0"/>
              </a:spcAft>
              <a:buSzPts val="1100"/>
              <a:buNone/>
              <a:defRPr sz="1100"/>
            </a:lvl5pPr>
            <a:lvl6pPr lvl="5" rtl="0" algn="ctr">
              <a:lnSpc>
                <a:spcPct val="115000"/>
              </a:lnSpc>
              <a:spcBef>
                <a:spcPts val="0"/>
              </a:spcBef>
              <a:spcAft>
                <a:spcPts val="0"/>
              </a:spcAft>
              <a:buSzPts val="1100"/>
              <a:buNone/>
              <a:defRPr sz="1100"/>
            </a:lvl6pPr>
            <a:lvl7pPr lvl="6" rtl="0" algn="ctr">
              <a:lnSpc>
                <a:spcPct val="115000"/>
              </a:lnSpc>
              <a:spcBef>
                <a:spcPts val="0"/>
              </a:spcBef>
              <a:spcAft>
                <a:spcPts val="0"/>
              </a:spcAft>
              <a:buSzPts val="1100"/>
              <a:buNone/>
              <a:defRPr sz="1100"/>
            </a:lvl7pPr>
            <a:lvl8pPr lvl="7" rtl="0" algn="ctr">
              <a:lnSpc>
                <a:spcPct val="115000"/>
              </a:lnSpc>
              <a:spcBef>
                <a:spcPts val="0"/>
              </a:spcBef>
              <a:spcAft>
                <a:spcPts val="0"/>
              </a:spcAft>
              <a:buSzPts val="1100"/>
              <a:buNone/>
              <a:defRPr sz="1100"/>
            </a:lvl8pPr>
            <a:lvl9pPr lvl="8" rtl="0" algn="ctr">
              <a:lnSpc>
                <a:spcPct val="115000"/>
              </a:lnSpc>
              <a:spcBef>
                <a:spcPts val="0"/>
              </a:spcBef>
              <a:spcAft>
                <a:spcPts val="0"/>
              </a:spcAft>
              <a:buSzPts val="1100"/>
              <a:buNone/>
              <a:defRPr sz="1100"/>
            </a:lvl9pPr>
          </a:lstStyle>
          <a:p/>
        </p:txBody>
      </p:sp>
      <p:sp>
        <p:nvSpPr>
          <p:cNvPr id="55" name="Google Shape;55;p7"/>
          <p:cNvSpPr txBox="1"/>
          <p:nvPr>
            <p:ph idx="2" type="ctrTitle"/>
          </p:nvPr>
        </p:nvSpPr>
        <p:spPr>
          <a:xfrm>
            <a:off x="5947133" y="3261550"/>
            <a:ext cx="15726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2"/>
              </a:buClr>
              <a:buSzPts val="2400"/>
              <a:buNone/>
              <a:defRPr sz="2400">
                <a:solidFill>
                  <a:schemeClr val="accent2"/>
                </a:solidFill>
              </a:defRPr>
            </a:lvl1pPr>
            <a:lvl2pPr lvl="1" rtl="0" algn="ctr">
              <a:spcBef>
                <a:spcPts val="0"/>
              </a:spcBef>
              <a:spcAft>
                <a:spcPts val="0"/>
              </a:spcAft>
              <a:buClr>
                <a:schemeClr val="accent2"/>
              </a:buClr>
              <a:buSzPts val="2400"/>
              <a:buNone/>
              <a:defRPr sz="2400">
                <a:solidFill>
                  <a:schemeClr val="accent2"/>
                </a:solidFill>
              </a:defRPr>
            </a:lvl2pPr>
            <a:lvl3pPr lvl="2" rtl="0" algn="ctr">
              <a:spcBef>
                <a:spcPts val="0"/>
              </a:spcBef>
              <a:spcAft>
                <a:spcPts val="0"/>
              </a:spcAft>
              <a:buClr>
                <a:schemeClr val="accent2"/>
              </a:buClr>
              <a:buSzPts val="2400"/>
              <a:buNone/>
              <a:defRPr sz="2400">
                <a:solidFill>
                  <a:schemeClr val="accent2"/>
                </a:solidFill>
              </a:defRPr>
            </a:lvl3pPr>
            <a:lvl4pPr lvl="3" rtl="0" algn="ctr">
              <a:spcBef>
                <a:spcPts val="0"/>
              </a:spcBef>
              <a:spcAft>
                <a:spcPts val="0"/>
              </a:spcAft>
              <a:buClr>
                <a:schemeClr val="accent2"/>
              </a:buClr>
              <a:buSzPts val="2400"/>
              <a:buNone/>
              <a:defRPr sz="2400">
                <a:solidFill>
                  <a:schemeClr val="accent2"/>
                </a:solidFill>
              </a:defRPr>
            </a:lvl4pPr>
            <a:lvl5pPr lvl="4" rtl="0" algn="ctr">
              <a:spcBef>
                <a:spcPts val="0"/>
              </a:spcBef>
              <a:spcAft>
                <a:spcPts val="0"/>
              </a:spcAft>
              <a:buClr>
                <a:schemeClr val="accent2"/>
              </a:buClr>
              <a:buSzPts val="2400"/>
              <a:buNone/>
              <a:defRPr sz="2400">
                <a:solidFill>
                  <a:schemeClr val="accent2"/>
                </a:solidFill>
              </a:defRPr>
            </a:lvl5pPr>
            <a:lvl6pPr lvl="5" rtl="0" algn="ctr">
              <a:spcBef>
                <a:spcPts val="0"/>
              </a:spcBef>
              <a:spcAft>
                <a:spcPts val="0"/>
              </a:spcAft>
              <a:buClr>
                <a:schemeClr val="accent2"/>
              </a:buClr>
              <a:buSzPts val="2400"/>
              <a:buNone/>
              <a:defRPr sz="2400">
                <a:solidFill>
                  <a:schemeClr val="accent2"/>
                </a:solidFill>
              </a:defRPr>
            </a:lvl6pPr>
            <a:lvl7pPr lvl="6" rtl="0" algn="ctr">
              <a:spcBef>
                <a:spcPts val="0"/>
              </a:spcBef>
              <a:spcAft>
                <a:spcPts val="0"/>
              </a:spcAft>
              <a:buClr>
                <a:schemeClr val="accent2"/>
              </a:buClr>
              <a:buSzPts val="2400"/>
              <a:buNone/>
              <a:defRPr sz="2400">
                <a:solidFill>
                  <a:schemeClr val="accent2"/>
                </a:solidFill>
              </a:defRPr>
            </a:lvl7pPr>
            <a:lvl8pPr lvl="7" rtl="0" algn="ctr">
              <a:spcBef>
                <a:spcPts val="0"/>
              </a:spcBef>
              <a:spcAft>
                <a:spcPts val="0"/>
              </a:spcAft>
              <a:buClr>
                <a:schemeClr val="accent2"/>
              </a:buClr>
              <a:buSzPts val="2400"/>
              <a:buNone/>
              <a:defRPr sz="2400">
                <a:solidFill>
                  <a:schemeClr val="accent2"/>
                </a:solidFill>
              </a:defRPr>
            </a:lvl8pPr>
            <a:lvl9pPr lvl="8" rtl="0" algn="ctr">
              <a:spcBef>
                <a:spcPts val="0"/>
              </a:spcBef>
              <a:spcAft>
                <a:spcPts val="0"/>
              </a:spcAft>
              <a:buClr>
                <a:schemeClr val="accent2"/>
              </a:buClr>
              <a:buSzPts val="2400"/>
              <a:buNone/>
              <a:defRPr sz="2400">
                <a:solidFill>
                  <a:schemeClr val="accent2"/>
                </a:solidFill>
              </a:defRPr>
            </a:lvl9pPr>
          </a:lstStyle>
          <a:p/>
        </p:txBody>
      </p:sp>
      <p:sp>
        <p:nvSpPr>
          <p:cNvPr id="56" name="Google Shape;56;p7"/>
          <p:cNvSpPr txBox="1"/>
          <p:nvPr>
            <p:ph idx="3" type="subTitle"/>
          </p:nvPr>
        </p:nvSpPr>
        <p:spPr>
          <a:xfrm>
            <a:off x="5648444" y="3434075"/>
            <a:ext cx="2170200" cy="987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100"/>
              <a:buNone/>
              <a:defRPr sz="1100"/>
            </a:lvl1pPr>
            <a:lvl2pPr lvl="1" rtl="0" algn="ctr">
              <a:lnSpc>
                <a:spcPct val="115000"/>
              </a:lnSpc>
              <a:spcBef>
                <a:spcPts val="0"/>
              </a:spcBef>
              <a:spcAft>
                <a:spcPts val="0"/>
              </a:spcAft>
              <a:buSzPts val="1100"/>
              <a:buNone/>
              <a:defRPr sz="1100"/>
            </a:lvl2pPr>
            <a:lvl3pPr lvl="2" rtl="0" algn="ctr">
              <a:lnSpc>
                <a:spcPct val="115000"/>
              </a:lnSpc>
              <a:spcBef>
                <a:spcPts val="0"/>
              </a:spcBef>
              <a:spcAft>
                <a:spcPts val="0"/>
              </a:spcAft>
              <a:buSzPts val="1100"/>
              <a:buNone/>
              <a:defRPr sz="1100"/>
            </a:lvl3pPr>
            <a:lvl4pPr lvl="3" rtl="0" algn="ctr">
              <a:lnSpc>
                <a:spcPct val="115000"/>
              </a:lnSpc>
              <a:spcBef>
                <a:spcPts val="0"/>
              </a:spcBef>
              <a:spcAft>
                <a:spcPts val="0"/>
              </a:spcAft>
              <a:buSzPts val="1100"/>
              <a:buNone/>
              <a:defRPr sz="1100"/>
            </a:lvl4pPr>
            <a:lvl5pPr lvl="4" rtl="0" algn="ctr">
              <a:lnSpc>
                <a:spcPct val="115000"/>
              </a:lnSpc>
              <a:spcBef>
                <a:spcPts val="0"/>
              </a:spcBef>
              <a:spcAft>
                <a:spcPts val="0"/>
              </a:spcAft>
              <a:buSzPts val="1100"/>
              <a:buNone/>
              <a:defRPr sz="1100"/>
            </a:lvl5pPr>
            <a:lvl6pPr lvl="5" rtl="0" algn="ctr">
              <a:lnSpc>
                <a:spcPct val="115000"/>
              </a:lnSpc>
              <a:spcBef>
                <a:spcPts val="0"/>
              </a:spcBef>
              <a:spcAft>
                <a:spcPts val="0"/>
              </a:spcAft>
              <a:buSzPts val="1100"/>
              <a:buNone/>
              <a:defRPr sz="1100"/>
            </a:lvl6pPr>
            <a:lvl7pPr lvl="6" rtl="0" algn="ctr">
              <a:lnSpc>
                <a:spcPct val="115000"/>
              </a:lnSpc>
              <a:spcBef>
                <a:spcPts val="0"/>
              </a:spcBef>
              <a:spcAft>
                <a:spcPts val="0"/>
              </a:spcAft>
              <a:buSzPts val="1100"/>
              <a:buNone/>
              <a:defRPr sz="1100"/>
            </a:lvl7pPr>
            <a:lvl8pPr lvl="7" rtl="0" algn="ctr">
              <a:lnSpc>
                <a:spcPct val="115000"/>
              </a:lnSpc>
              <a:spcBef>
                <a:spcPts val="0"/>
              </a:spcBef>
              <a:spcAft>
                <a:spcPts val="0"/>
              </a:spcAft>
              <a:buSzPts val="1100"/>
              <a:buNone/>
              <a:defRPr sz="1100"/>
            </a:lvl8pPr>
            <a:lvl9pPr lvl="8" rtl="0" algn="ctr">
              <a:lnSpc>
                <a:spcPct val="115000"/>
              </a:lnSpc>
              <a:spcBef>
                <a:spcPts val="0"/>
              </a:spcBef>
              <a:spcAft>
                <a:spcPts val="0"/>
              </a:spcAft>
              <a:buSzPts val="1100"/>
              <a:buNone/>
              <a:defRPr sz="1100"/>
            </a:lvl9pPr>
          </a:lstStyle>
          <a:p/>
        </p:txBody>
      </p:sp>
      <p:sp>
        <p:nvSpPr>
          <p:cNvPr id="57" name="Google Shape;57;p7"/>
          <p:cNvSpPr txBox="1"/>
          <p:nvPr>
            <p:ph idx="4" type="ctrTitle"/>
          </p:nvPr>
        </p:nvSpPr>
        <p:spPr>
          <a:xfrm>
            <a:off x="619900" y="165229"/>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000"/>
              <a:buNone/>
              <a:defRPr sz="3000">
                <a:solidFill>
                  <a:schemeClr val="accent3"/>
                </a:solidFill>
              </a:defRPr>
            </a:lvl1pPr>
            <a:lvl2pPr lvl="1" rtl="0" algn="ctr">
              <a:spcBef>
                <a:spcPts val="0"/>
              </a:spcBef>
              <a:spcAft>
                <a:spcPts val="0"/>
              </a:spcAft>
              <a:buClr>
                <a:schemeClr val="accent3"/>
              </a:buClr>
              <a:buSzPts val="1100"/>
              <a:buNone/>
              <a:defRPr sz="1100">
                <a:solidFill>
                  <a:schemeClr val="accent3"/>
                </a:solidFill>
              </a:defRPr>
            </a:lvl2pPr>
            <a:lvl3pPr lvl="2" rtl="0" algn="ctr">
              <a:spcBef>
                <a:spcPts val="0"/>
              </a:spcBef>
              <a:spcAft>
                <a:spcPts val="0"/>
              </a:spcAft>
              <a:buClr>
                <a:schemeClr val="accent3"/>
              </a:buClr>
              <a:buSzPts val="1100"/>
              <a:buNone/>
              <a:defRPr sz="1100">
                <a:solidFill>
                  <a:schemeClr val="accent3"/>
                </a:solidFill>
              </a:defRPr>
            </a:lvl3pPr>
            <a:lvl4pPr lvl="3" rtl="0" algn="ctr">
              <a:spcBef>
                <a:spcPts val="0"/>
              </a:spcBef>
              <a:spcAft>
                <a:spcPts val="0"/>
              </a:spcAft>
              <a:buClr>
                <a:schemeClr val="accent3"/>
              </a:buClr>
              <a:buSzPts val="1100"/>
              <a:buNone/>
              <a:defRPr sz="1100">
                <a:solidFill>
                  <a:schemeClr val="accent3"/>
                </a:solidFill>
              </a:defRPr>
            </a:lvl4pPr>
            <a:lvl5pPr lvl="4" rtl="0" algn="ctr">
              <a:spcBef>
                <a:spcPts val="0"/>
              </a:spcBef>
              <a:spcAft>
                <a:spcPts val="0"/>
              </a:spcAft>
              <a:buClr>
                <a:schemeClr val="accent3"/>
              </a:buClr>
              <a:buSzPts val="1100"/>
              <a:buNone/>
              <a:defRPr sz="1100">
                <a:solidFill>
                  <a:schemeClr val="accent3"/>
                </a:solidFill>
              </a:defRPr>
            </a:lvl5pPr>
            <a:lvl6pPr lvl="5" rtl="0" algn="ctr">
              <a:spcBef>
                <a:spcPts val="0"/>
              </a:spcBef>
              <a:spcAft>
                <a:spcPts val="0"/>
              </a:spcAft>
              <a:buClr>
                <a:schemeClr val="accent3"/>
              </a:buClr>
              <a:buSzPts val="1100"/>
              <a:buNone/>
              <a:defRPr sz="1100">
                <a:solidFill>
                  <a:schemeClr val="accent3"/>
                </a:solidFill>
              </a:defRPr>
            </a:lvl6pPr>
            <a:lvl7pPr lvl="6" rtl="0" algn="ctr">
              <a:spcBef>
                <a:spcPts val="0"/>
              </a:spcBef>
              <a:spcAft>
                <a:spcPts val="0"/>
              </a:spcAft>
              <a:buClr>
                <a:schemeClr val="accent3"/>
              </a:buClr>
              <a:buSzPts val="1100"/>
              <a:buNone/>
              <a:defRPr sz="1100">
                <a:solidFill>
                  <a:schemeClr val="accent3"/>
                </a:solidFill>
              </a:defRPr>
            </a:lvl7pPr>
            <a:lvl8pPr lvl="7" rtl="0" algn="ctr">
              <a:spcBef>
                <a:spcPts val="0"/>
              </a:spcBef>
              <a:spcAft>
                <a:spcPts val="0"/>
              </a:spcAft>
              <a:buClr>
                <a:schemeClr val="accent3"/>
              </a:buClr>
              <a:buSzPts val="1100"/>
              <a:buNone/>
              <a:defRPr sz="1100">
                <a:solidFill>
                  <a:schemeClr val="accent3"/>
                </a:solidFill>
              </a:defRPr>
            </a:lvl8pPr>
            <a:lvl9pPr lvl="8" rtl="0" algn="ctr">
              <a:spcBef>
                <a:spcPts val="0"/>
              </a:spcBef>
              <a:spcAft>
                <a:spcPts val="0"/>
              </a:spcAft>
              <a:buClr>
                <a:schemeClr val="accent3"/>
              </a:buClr>
              <a:buSzPts val="1100"/>
              <a:buNone/>
              <a:defRPr sz="1100">
                <a:solidFill>
                  <a:schemeClr val="accent3"/>
                </a:solidFill>
              </a:defRPr>
            </a:lvl9pPr>
          </a:lstStyle>
          <a:p/>
        </p:txBody>
      </p:sp>
      <p:sp>
        <p:nvSpPr>
          <p:cNvPr id="58" name="Google Shape;58;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spTree>
      <p:nvGrpSpPr>
        <p:cNvPr id="59" name="Shape 59"/>
        <p:cNvGrpSpPr/>
        <p:nvPr/>
      </p:nvGrpSpPr>
      <p:grpSpPr>
        <a:xfrm>
          <a:off x="0" y="0"/>
          <a:ext cx="0" cy="0"/>
          <a:chOff x="0" y="0"/>
          <a:chExt cx="0" cy="0"/>
        </a:xfrm>
      </p:grpSpPr>
      <p:sp>
        <p:nvSpPr>
          <p:cNvPr id="60" name="Google Shape;60;p8"/>
          <p:cNvSpPr txBox="1"/>
          <p:nvPr>
            <p:ph type="ctrTitle"/>
          </p:nvPr>
        </p:nvSpPr>
        <p:spPr>
          <a:xfrm>
            <a:off x="619900" y="165229"/>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000"/>
              <a:buNone/>
              <a:defRPr sz="3000">
                <a:solidFill>
                  <a:schemeClr val="accent3"/>
                </a:solidFill>
              </a:defRPr>
            </a:lvl1pPr>
            <a:lvl2pPr lvl="1" rtl="0" algn="ctr">
              <a:spcBef>
                <a:spcPts val="0"/>
              </a:spcBef>
              <a:spcAft>
                <a:spcPts val="0"/>
              </a:spcAft>
              <a:buClr>
                <a:schemeClr val="accent3"/>
              </a:buClr>
              <a:buSzPts val="1100"/>
              <a:buNone/>
              <a:defRPr sz="1100">
                <a:solidFill>
                  <a:schemeClr val="accent3"/>
                </a:solidFill>
              </a:defRPr>
            </a:lvl2pPr>
            <a:lvl3pPr lvl="2" rtl="0" algn="ctr">
              <a:spcBef>
                <a:spcPts val="0"/>
              </a:spcBef>
              <a:spcAft>
                <a:spcPts val="0"/>
              </a:spcAft>
              <a:buClr>
                <a:schemeClr val="accent3"/>
              </a:buClr>
              <a:buSzPts val="1100"/>
              <a:buNone/>
              <a:defRPr sz="1100">
                <a:solidFill>
                  <a:schemeClr val="accent3"/>
                </a:solidFill>
              </a:defRPr>
            </a:lvl3pPr>
            <a:lvl4pPr lvl="3" rtl="0" algn="ctr">
              <a:spcBef>
                <a:spcPts val="0"/>
              </a:spcBef>
              <a:spcAft>
                <a:spcPts val="0"/>
              </a:spcAft>
              <a:buClr>
                <a:schemeClr val="accent3"/>
              </a:buClr>
              <a:buSzPts val="1100"/>
              <a:buNone/>
              <a:defRPr sz="1100">
                <a:solidFill>
                  <a:schemeClr val="accent3"/>
                </a:solidFill>
              </a:defRPr>
            </a:lvl4pPr>
            <a:lvl5pPr lvl="4" rtl="0" algn="ctr">
              <a:spcBef>
                <a:spcPts val="0"/>
              </a:spcBef>
              <a:spcAft>
                <a:spcPts val="0"/>
              </a:spcAft>
              <a:buClr>
                <a:schemeClr val="accent3"/>
              </a:buClr>
              <a:buSzPts val="1100"/>
              <a:buNone/>
              <a:defRPr sz="1100">
                <a:solidFill>
                  <a:schemeClr val="accent3"/>
                </a:solidFill>
              </a:defRPr>
            </a:lvl5pPr>
            <a:lvl6pPr lvl="5" rtl="0" algn="ctr">
              <a:spcBef>
                <a:spcPts val="0"/>
              </a:spcBef>
              <a:spcAft>
                <a:spcPts val="0"/>
              </a:spcAft>
              <a:buClr>
                <a:schemeClr val="accent3"/>
              </a:buClr>
              <a:buSzPts val="1100"/>
              <a:buNone/>
              <a:defRPr sz="1100">
                <a:solidFill>
                  <a:schemeClr val="accent3"/>
                </a:solidFill>
              </a:defRPr>
            </a:lvl6pPr>
            <a:lvl7pPr lvl="6" rtl="0" algn="ctr">
              <a:spcBef>
                <a:spcPts val="0"/>
              </a:spcBef>
              <a:spcAft>
                <a:spcPts val="0"/>
              </a:spcAft>
              <a:buClr>
                <a:schemeClr val="accent3"/>
              </a:buClr>
              <a:buSzPts val="1100"/>
              <a:buNone/>
              <a:defRPr sz="1100">
                <a:solidFill>
                  <a:schemeClr val="accent3"/>
                </a:solidFill>
              </a:defRPr>
            </a:lvl7pPr>
            <a:lvl8pPr lvl="7" rtl="0" algn="ctr">
              <a:spcBef>
                <a:spcPts val="0"/>
              </a:spcBef>
              <a:spcAft>
                <a:spcPts val="0"/>
              </a:spcAft>
              <a:buClr>
                <a:schemeClr val="accent3"/>
              </a:buClr>
              <a:buSzPts val="1100"/>
              <a:buNone/>
              <a:defRPr sz="1100">
                <a:solidFill>
                  <a:schemeClr val="accent3"/>
                </a:solidFill>
              </a:defRPr>
            </a:lvl8pPr>
            <a:lvl9pPr lvl="8" rtl="0" algn="ctr">
              <a:spcBef>
                <a:spcPts val="0"/>
              </a:spcBef>
              <a:spcAft>
                <a:spcPts val="0"/>
              </a:spcAft>
              <a:buClr>
                <a:schemeClr val="accent3"/>
              </a:buClr>
              <a:buSzPts val="1100"/>
              <a:buNone/>
              <a:defRPr sz="1100">
                <a:solidFill>
                  <a:schemeClr val="accent3"/>
                </a:solidFill>
              </a:defRPr>
            </a:lvl9pPr>
          </a:lstStyle>
          <a:p/>
        </p:txBody>
      </p:sp>
      <p:sp>
        <p:nvSpPr>
          <p:cNvPr id="61" name="Google Shape;61;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2">
  <p:cSld name="CUSTOM_9_1">
    <p:spTree>
      <p:nvGrpSpPr>
        <p:cNvPr id="62" name="Shape 62"/>
        <p:cNvGrpSpPr/>
        <p:nvPr/>
      </p:nvGrpSpPr>
      <p:grpSpPr>
        <a:xfrm>
          <a:off x="0" y="0"/>
          <a:ext cx="0" cy="0"/>
          <a:chOff x="0" y="0"/>
          <a:chExt cx="0" cy="0"/>
        </a:xfrm>
      </p:grpSpPr>
      <p:sp>
        <p:nvSpPr>
          <p:cNvPr id="63" name="Google Shape;63;p9"/>
          <p:cNvSpPr txBox="1"/>
          <p:nvPr>
            <p:ph type="ctrTitle"/>
          </p:nvPr>
        </p:nvSpPr>
        <p:spPr>
          <a:xfrm>
            <a:off x="619900" y="165229"/>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000"/>
              <a:buNone/>
              <a:defRPr sz="3000">
                <a:solidFill>
                  <a:schemeClr val="accent3"/>
                </a:solidFill>
              </a:defRPr>
            </a:lvl1pPr>
            <a:lvl2pPr lvl="1" rtl="0" algn="ctr">
              <a:spcBef>
                <a:spcPts val="0"/>
              </a:spcBef>
              <a:spcAft>
                <a:spcPts val="0"/>
              </a:spcAft>
              <a:buClr>
                <a:schemeClr val="accent3"/>
              </a:buClr>
              <a:buSzPts val="1100"/>
              <a:buNone/>
              <a:defRPr sz="1100">
                <a:solidFill>
                  <a:schemeClr val="accent3"/>
                </a:solidFill>
              </a:defRPr>
            </a:lvl2pPr>
            <a:lvl3pPr lvl="2" rtl="0" algn="ctr">
              <a:spcBef>
                <a:spcPts val="0"/>
              </a:spcBef>
              <a:spcAft>
                <a:spcPts val="0"/>
              </a:spcAft>
              <a:buClr>
                <a:schemeClr val="accent3"/>
              </a:buClr>
              <a:buSzPts val="1100"/>
              <a:buNone/>
              <a:defRPr sz="1100">
                <a:solidFill>
                  <a:schemeClr val="accent3"/>
                </a:solidFill>
              </a:defRPr>
            </a:lvl3pPr>
            <a:lvl4pPr lvl="3" rtl="0" algn="ctr">
              <a:spcBef>
                <a:spcPts val="0"/>
              </a:spcBef>
              <a:spcAft>
                <a:spcPts val="0"/>
              </a:spcAft>
              <a:buClr>
                <a:schemeClr val="accent3"/>
              </a:buClr>
              <a:buSzPts val="1100"/>
              <a:buNone/>
              <a:defRPr sz="1100">
                <a:solidFill>
                  <a:schemeClr val="accent3"/>
                </a:solidFill>
              </a:defRPr>
            </a:lvl4pPr>
            <a:lvl5pPr lvl="4" rtl="0" algn="ctr">
              <a:spcBef>
                <a:spcPts val="0"/>
              </a:spcBef>
              <a:spcAft>
                <a:spcPts val="0"/>
              </a:spcAft>
              <a:buClr>
                <a:schemeClr val="accent3"/>
              </a:buClr>
              <a:buSzPts val="1100"/>
              <a:buNone/>
              <a:defRPr sz="1100">
                <a:solidFill>
                  <a:schemeClr val="accent3"/>
                </a:solidFill>
              </a:defRPr>
            </a:lvl5pPr>
            <a:lvl6pPr lvl="5" rtl="0" algn="ctr">
              <a:spcBef>
                <a:spcPts val="0"/>
              </a:spcBef>
              <a:spcAft>
                <a:spcPts val="0"/>
              </a:spcAft>
              <a:buClr>
                <a:schemeClr val="accent3"/>
              </a:buClr>
              <a:buSzPts val="1100"/>
              <a:buNone/>
              <a:defRPr sz="1100">
                <a:solidFill>
                  <a:schemeClr val="accent3"/>
                </a:solidFill>
              </a:defRPr>
            </a:lvl6pPr>
            <a:lvl7pPr lvl="6" rtl="0" algn="ctr">
              <a:spcBef>
                <a:spcPts val="0"/>
              </a:spcBef>
              <a:spcAft>
                <a:spcPts val="0"/>
              </a:spcAft>
              <a:buClr>
                <a:schemeClr val="accent3"/>
              </a:buClr>
              <a:buSzPts val="1100"/>
              <a:buNone/>
              <a:defRPr sz="1100">
                <a:solidFill>
                  <a:schemeClr val="accent3"/>
                </a:solidFill>
              </a:defRPr>
            </a:lvl7pPr>
            <a:lvl8pPr lvl="7" rtl="0" algn="ctr">
              <a:spcBef>
                <a:spcPts val="0"/>
              </a:spcBef>
              <a:spcAft>
                <a:spcPts val="0"/>
              </a:spcAft>
              <a:buClr>
                <a:schemeClr val="accent3"/>
              </a:buClr>
              <a:buSzPts val="1100"/>
              <a:buNone/>
              <a:defRPr sz="1100">
                <a:solidFill>
                  <a:schemeClr val="accent3"/>
                </a:solidFill>
              </a:defRPr>
            </a:lvl8pPr>
            <a:lvl9pPr lvl="8" rtl="0" algn="ctr">
              <a:spcBef>
                <a:spcPts val="0"/>
              </a:spcBef>
              <a:spcAft>
                <a:spcPts val="0"/>
              </a:spcAft>
              <a:buClr>
                <a:schemeClr val="accent3"/>
              </a:buClr>
              <a:buSzPts val="1100"/>
              <a:buNone/>
              <a:defRPr sz="1100">
                <a:solidFill>
                  <a:schemeClr val="accent3"/>
                </a:solidFill>
              </a:defRPr>
            </a:lvl9pPr>
          </a:lstStyle>
          <a:p/>
        </p:txBody>
      </p:sp>
      <p:sp>
        <p:nvSpPr>
          <p:cNvPr id="64" name="Google Shape;64;p9"/>
          <p:cNvSpPr txBox="1"/>
          <p:nvPr>
            <p:ph idx="2" type="ctrTitle"/>
          </p:nvPr>
        </p:nvSpPr>
        <p:spPr>
          <a:xfrm>
            <a:off x="5099907" y="1958750"/>
            <a:ext cx="1653000" cy="31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65" name="Google Shape;65;p9"/>
          <p:cNvSpPr txBox="1"/>
          <p:nvPr>
            <p:ph idx="1" type="subTitle"/>
          </p:nvPr>
        </p:nvSpPr>
        <p:spPr>
          <a:xfrm>
            <a:off x="4650200" y="2207475"/>
            <a:ext cx="2515200" cy="1823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100"/>
              <a:buNone/>
              <a:defRPr sz="1100"/>
            </a:lvl1pPr>
            <a:lvl2pPr lvl="1" rtl="0">
              <a:lnSpc>
                <a:spcPct val="115000"/>
              </a:lnSpc>
              <a:spcBef>
                <a:spcPts val="0"/>
              </a:spcBef>
              <a:spcAft>
                <a:spcPts val="0"/>
              </a:spcAft>
              <a:buSzPts val="1100"/>
              <a:buNone/>
              <a:defRPr sz="1100"/>
            </a:lvl2pPr>
            <a:lvl3pPr lvl="2" rtl="0">
              <a:lnSpc>
                <a:spcPct val="115000"/>
              </a:lnSpc>
              <a:spcBef>
                <a:spcPts val="0"/>
              </a:spcBef>
              <a:spcAft>
                <a:spcPts val="0"/>
              </a:spcAft>
              <a:buSzPts val="1100"/>
              <a:buNone/>
              <a:defRPr sz="1100"/>
            </a:lvl3pPr>
            <a:lvl4pPr lvl="3" rtl="0">
              <a:lnSpc>
                <a:spcPct val="115000"/>
              </a:lnSpc>
              <a:spcBef>
                <a:spcPts val="0"/>
              </a:spcBef>
              <a:spcAft>
                <a:spcPts val="0"/>
              </a:spcAft>
              <a:buSzPts val="1100"/>
              <a:buNone/>
              <a:defRPr sz="1100"/>
            </a:lvl4pPr>
            <a:lvl5pPr lvl="4" rtl="0">
              <a:lnSpc>
                <a:spcPct val="115000"/>
              </a:lnSpc>
              <a:spcBef>
                <a:spcPts val="0"/>
              </a:spcBef>
              <a:spcAft>
                <a:spcPts val="0"/>
              </a:spcAft>
              <a:buSzPts val="1100"/>
              <a:buNone/>
              <a:defRPr sz="1100"/>
            </a:lvl5pPr>
            <a:lvl6pPr lvl="5" rtl="0">
              <a:lnSpc>
                <a:spcPct val="115000"/>
              </a:lnSpc>
              <a:spcBef>
                <a:spcPts val="0"/>
              </a:spcBef>
              <a:spcAft>
                <a:spcPts val="0"/>
              </a:spcAft>
              <a:buSzPts val="1100"/>
              <a:buNone/>
              <a:defRPr sz="1100"/>
            </a:lvl6pPr>
            <a:lvl7pPr lvl="6" rtl="0">
              <a:lnSpc>
                <a:spcPct val="115000"/>
              </a:lnSpc>
              <a:spcBef>
                <a:spcPts val="0"/>
              </a:spcBef>
              <a:spcAft>
                <a:spcPts val="0"/>
              </a:spcAft>
              <a:buSzPts val="1100"/>
              <a:buNone/>
              <a:defRPr sz="1100"/>
            </a:lvl7pPr>
            <a:lvl8pPr lvl="7" rtl="0">
              <a:lnSpc>
                <a:spcPct val="115000"/>
              </a:lnSpc>
              <a:spcBef>
                <a:spcPts val="0"/>
              </a:spcBef>
              <a:spcAft>
                <a:spcPts val="0"/>
              </a:spcAft>
              <a:buSzPts val="1100"/>
              <a:buNone/>
              <a:defRPr sz="1100"/>
            </a:lvl8pPr>
            <a:lvl9pPr lvl="8" rtl="0">
              <a:lnSpc>
                <a:spcPct val="115000"/>
              </a:lnSpc>
              <a:spcBef>
                <a:spcPts val="0"/>
              </a:spcBef>
              <a:spcAft>
                <a:spcPts val="0"/>
              </a:spcAft>
              <a:buSzPts val="1100"/>
              <a:buNone/>
              <a:defRPr sz="1100"/>
            </a:lvl9pPr>
          </a:lstStyle>
          <a:p/>
        </p:txBody>
      </p:sp>
      <p:sp>
        <p:nvSpPr>
          <p:cNvPr id="66" name="Google Shape;66;p9"/>
          <p:cNvSpPr txBox="1"/>
          <p:nvPr>
            <p:ph idx="3" type="ctrTitle"/>
          </p:nvPr>
        </p:nvSpPr>
        <p:spPr>
          <a:xfrm>
            <a:off x="2637958" y="1958750"/>
            <a:ext cx="1653000" cy="319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p:txBody>
      </p:sp>
      <p:sp>
        <p:nvSpPr>
          <p:cNvPr id="67" name="Google Shape;67;p9"/>
          <p:cNvSpPr txBox="1"/>
          <p:nvPr>
            <p:ph idx="4" type="subTitle"/>
          </p:nvPr>
        </p:nvSpPr>
        <p:spPr>
          <a:xfrm>
            <a:off x="2135000" y="2207475"/>
            <a:ext cx="2515200" cy="1823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100"/>
              <a:buNone/>
              <a:defRPr sz="1100"/>
            </a:lvl1pPr>
            <a:lvl2pPr lvl="1" rtl="0">
              <a:lnSpc>
                <a:spcPct val="115000"/>
              </a:lnSpc>
              <a:spcBef>
                <a:spcPts val="0"/>
              </a:spcBef>
              <a:spcAft>
                <a:spcPts val="0"/>
              </a:spcAft>
              <a:buSzPts val="1100"/>
              <a:buNone/>
              <a:defRPr sz="1100"/>
            </a:lvl2pPr>
            <a:lvl3pPr lvl="2" rtl="0">
              <a:lnSpc>
                <a:spcPct val="115000"/>
              </a:lnSpc>
              <a:spcBef>
                <a:spcPts val="0"/>
              </a:spcBef>
              <a:spcAft>
                <a:spcPts val="0"/>
              </a:spcAft>
              <a:buSzPts val="1100"/>
              <a:buNone/>
              <a:defRPr sz="1100"/>
            </a:lvl3pPr>
            <a:lvl4pPr lvl="3" rtl="0">
              <a:lnSpc>
                <a:spcPct val="115000"/>
              </a:lnSpc>
              <a:spcBef>
                <a:spcPts val="0"/>
              </a:spcBef>
              <a:spcAft>
                <a:spcPts val="0"/>
              </a:spcAft>
              <a:buSzPts val="1100"/>
              <a:buNone/>
              <a:defRPr sz="1100"/>
            </a:lvl4pPr>
            <a:lvl5pPr lvl="4" rtl="0">
              <a:lnSpc>
                <a:spcPct val="115000"/>
              </a:lnSpc>
              <a:spcBef>
                <a:spcPts val="0"/>
              </a:spcBef>
              <a:spcAft>
                <a:spcPts val="0"/>
              </a:spcAft>
              <a:buSzPts val="1100"/>
              <a:buNone/>
              <a:defRPr sz="1100"/>
            </a:lvl5pPr>
            <a:lvl6pPr lvl="5" rtl="0">
              <a:lnSpc>
                <a:spcPct val="115000"/>
              </a:lnSpc>
              <a:spcBef>
                <a:spcPts val="0"/>
              </a:spcBef>
              <a:spcAft>
                <a:spcPts val="0"/>
              </a:spcAft>
              <a:buSzPts val="1100"/>
              <a:buNone/>
              <a:defRPr sz="1100"/>
            </a:lvl6pPr>
            <a:lvl7pPr lvl="6" rtl="0">
              <a:lnSpc>
                <a:spcPct val="115000"/>
              </a:lnSpc>
              <a:spcBef>
                <a:spcPts val="0"/>
              </a:spcBef>
              <a:spcAft>
                <a:spcPts val="0"/>
              </a:spcAft>
              <a:buSzPts val="1100"/>
              <a:buNone/>
              <a:defRPr sz="1100"/>
            </a:lvl7pPr>
            <a:lvl8pPr lvl="7" rtl="0">
              <a:lnSpc>
                <a:spcPct val="115000"/>
              </a:lnSpc>
              <a:spcBef>
                <a:spcPts val="0"/>
              </a:spcBef>
              <a:spcAft>
                <a:spcPts val="0"/>
              </a:spcAft>
              <a:buSzPts val="1100"/>
              <a:buNone/>
              <a:defRPr sz="1100"/>
            </a:lvl8pPr>
            <a:lvl9pPr lvl="8" rtl="0">
              <a:lnSpc>
                <a:spcPct val="115000"/>
              </a:lnSpc>
              <a:spcBef>
                <a:spcPts val="0"/>
              </a:spcBef>
              <a:spcAft>
                <a:spcPts val="0"/>
              </a:spcAft>
              <a:buSzPts val="1100"/>
              <a:buNone/>
              <a:defRPr sz="1100"/>
            </a:lvl9pPr>
          </a:lstStyle>
          <a:p/>
        </p:txBody>
      </p:sp>
      <p:sp>
        <p:nvSpPr>
          <p:cNvPr id="68" name="Google Shape;6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CUSTOM_8">
    <p:spTree>
      <p:nvGrpSpPr>
        <p:cNvPr id="69" name="Shape 69"/>
        <p:cNvGrpSpPr/>
        <p:nvPr/>
      </p:nvGrpSpPr>
      <p:grpSpPr>
        <a:xfrm>
          <a:off x="0" y="0"/>
          <a:ext cx="0" cy="0"/>
          <a:chOff x="0" y="0"/>
          <a:chExt cx="0" cy="0"/>
        </a:xfrm>
      </p:grpSpPr>
      <p:sp>
        <p:nvSpPr>
          <p:cNvPr id="70" name="Google Shape;70;p10"/>
          <p:cNvSpPr txBox="1"/>
          <p:nvPr>
            <p:ph type="ctrTitle"/>
          </p:nvPr>
        </p:nvSpPr>
        <p:spPr>
          <a:xfrm>
            <a:off x="619900" y="165229"/>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3000"/>
              <a:buNone/>
              <a:defRPr sz="3000">
                <a:solidFill>
                  <a:schemeClr val="accent3"/>
                </a:solidFill>
              </a:defRPr>
            </a:lvl1pPr>
            <a:lvl2pPr lvl="1" rtl="0" algn="ctr">
              <a:spcBef>
                <a:spcPts val="0"/>
              </a:spcBef>
              <a:spcAft>
                <a:spcPts val="0"/>
              </a:spcAft>
              <a:buClr>
                <a:schemeClr val="accent3"/>
              </a:buClr>
              <a:buSzPts val="1100"/>
              <a:buNone/>
              <a:defRPr sz="1100">
                <a:solidFill>
                  <a:schemeClr val="accent3"/>
                </a:solidFill>
              </a:defRPr>
            </a:lvl2pPr>
            <a:lvl3pPr lvl="2" rtl="0" algn="ctr">
              <a:spcBef>
                <a:spcPts val="0"/>
              </a:spcBef>
              <a:spcAft>
                <a:spcPts val="0"/>
              </a:spcAft>
              <a:buClr>
                <a:schemeClr val="accent3"/>
              </a:buClr>
              <a:buSzPts val="1100"/>
              <a:buNone/>
              <a:defRPr sz="1100">
                <a:solidFill>
                  <a:schemeClr val="accent3"/>
                </a:solidFill>
              </a:defRPr>
            </a:lvl3pPr>
            <a:lvl4pPr lvl="3" rtl="0" algn="ctr">
              <a:spcBef>
                <a:spcPts val="0"/>
              </a:spcBef>
              <a:spcAft>
                <a:spcPts val="0"/>
              </a:spcAft>
              <a:buClr>
                <a:schemeClr val="accent3"/>
              </a:buClr>
              <a:buSzPts val="1100"/>
              <a:buNone/>
              <a:defRPr sz="1100">
                <a:solidFill>
                  <a:schemeClr val="accent3"/>
                </a:solidFill>
              </a:defRPr>
            </a:lvl4pPr>
            <a:lvl5pPr lvl="4" rtl="0" algn="ctr">
              <a:spcBef>
                <a:spcPts val="0"/>
              </a:spcBef>
              <a:spcAft>
                <a:spcPts val="0"/>
              </a:spcAft>
              <a:buClr>
                <a:schemeClr val="accent3"/>
              </a:buClr>
              <a:buSzPts val="1100"/>
              <a:buNone/>
              <a:defRPr sz="1100">
                <a:solidFill>
                  <a:schemeClr val="accent3"/>
                </a:solidFill>
              </a:defRPr>
            </a:lvl5pPr>
            <a:lvl6pPr lvl="5" rtl="0" algn="ctr">
              <a:spcBef>
                <a:spcPts val="0"/>
              </a:spcBef>
              <a:spcAft>
                <a:spcPts val="0"/>
              </a:spcAft>
              <a:buClr>
                <a:schemeClr val="accent3"/>
              </a:buClr>
              <a:buSzPts val="1100"/>
              <a:buNone/>
              <a:defRPr sz="1100">
                <a:solidFill>
                  <a:schemeClr val="accent3"/>
                </a:solidFill>
              </a:defRPr>
            </a:lvl6pPr>
            <a:lvl7pPr lvl="6" rtl="0" algn="ctr">
              <a:spcBef>
                <a:spcPts val="0"/>
              </a:spcBef>
              <a:spcAft>
                <a:spcPts val="0"/>
              </a:spcAft>
              <a:buClr>
                <a:schemeClr val="accent3"/>
              </a:buClr>
              <a:buSzPts val="1100"/>
              <a:buNone/>
              <a:defRPr sz="1100">
                <a:solidFill>
                  <a:schemeClr val="accent3"/>
                </a:solidFill>
              </a:defRPr>
            </a:lvl7pPr>
            <a:lvl8pPr lvl="7" rtl="0" algn="ctr">
              <a:spcBef>
                <a:spcPts val="0"/>
              </a:spcBef>
              <a:spcAft>
                <a:spcPts val="0"/>
              </a:spcAft>
              <a:buClr>
                <a:schemeClr val="accent3"/>
              </a:buClr>
              <a:buSzPts val="1100"/>
              <a:buNone/>
              <a:defRPr sz="1100">
                <a:solidFill>
                  <a:schemeClr val="accent3"/>
                </a:solidFill>
              </a:defRPr>
            </a:lvl8pPr>
            <a:lvl9pPr lvl="8" rtl="0" algn="ctr">
              <a:spcBef>
                <a:spcPts val="0"/>
              </a:spcBef>
              <a:spcAft>
                <a:spcPts val="0"/>
              </a:spcAft>
              <a:buClr>
                <a:schemeClr val="accent3"/>
              </a:buClr>
              <a:buSzPts val="1100"/>
              <a:buNone/>
              <a:defRPr sz="1100">
                <a:solidFill>
                  <a:schemeClr val="accent3"/>
                </a:solidFill>
              </a:defRPr>
            </a:lvl9pPr>
          </a:lstStyle>
          <a:p/>
        </p:txBody>
      </p:sp>
      <p:sp>
        <p:nvSpPr>
          <p:cNvPr id="71" name="Google Shape;71;p10"/>
          <p:cNvSpPr txBox="1"/>
          <p:nvPr>
            <p:ph idx="2" type="ctrTitle"/>
          </p:nvPr>
        </p:nvSpPr>
        <p:spPr>
          <a:xfrm>
            <a:off x="1041226" y="2769200"/>
            <a:ext cx="14853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2" name="Google Shape;72;p10"/>
          <p:cNvSpPr txBox="1"/>
          <p:nvPr>
            <p:ph idx="1" type="subTitle"/>
          </p:nvPr>
        </p:nvSpPr>
        <p:spPr>
          <a:xfrm>
            <a:off x="807075" y="3400575"/>
            <a:ext cx="195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100">
                <a:solidFill>
                  <a:srgbClr val="000000"/>
                </a:solidFill>
              </a:defRPr>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73" name="Google Shape;73;p10"/>
          <p:cNvSpPr txBox="1"/>
          <p:nvPr>
            <p:ph idx="3" type="ctrTitle"/>
          </p:nvPr>
        </p:nvSpPr>
        <p:spPr>
          <a:xfrm>
            <a:off x="3817071" y="2769200"/>
            <a:ext cx="14853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4" name="Google Shape;74;p10"/>
          <p:cNvSpPr txBox="1"/>
          <p:nvPr>
            <p:ph idx="4" type="subTitle"/>
          </p:nvPr>
        </p:nvSpPr>
        <p:spPr>
          <a:xfrm>
            <a:off x="3595075" y="3400575"/>
            <a:ext cx="195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100">
                <a:solidFill>
                  <a:srgbClr val="000000"/>
                </a:solidFill>
              </a:defRPr>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75" name="Google Shape;75;p10"/>
          <p:cNvSpPr txBox="1"/>
          <p:nvPr>
            <p:ph idx="5" type="ctrTitle"/>
          </p:nvPr>
        </p:nvSpPr>
        <p:spPr>
          <a:xfrm>
            <a:off x="6617467" y="2769200"/>
            <a:ext cx="14853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76" name="Google Shape;76;p10"/>
          <p:cNvSpPr txBox="1"/>
          <p:nvPr>
            <p:ph idx="6" type="subTitle"/>
          </p:nvPr>
        </p:nvSpPr>
        <p:spPr>
          <a:xfrm>
            <a:off x="6383325" y="3400575"/>
            <a:ext cx="19536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100"/>
              <a:buNone/>
              <a:defRPr sz="1100">
                <a:solidFill>
                  <a:srgbClr val="000000"/>
                </a:solidFill>
              </a:defRPr>
            </a:lvl1pPr>
            <a:lvl2pPr lvl="1" rtl="0" algn="ctr">
              <a:lnSpc>
                <a:spcPct val="100000"/>
              </a:lnSpc>
              <a:spcBef>
                <a:spcPts val="0"/>
              </a:spcBef>
              <a:spcAft>
                <a:spcPts val="0"/>
              </a:spcAft>
              <a:buClr>
                <a:srgbClr val="000000"/>
              </a:buClr>
              <a:buSzPts val="1100"/>
              <a:buNone/>
              <a:defRPr sz="1100">
                <a:solidFill>
                  <a:srgbClr val="000000"/>
                </a:solidFill>
              </a:defRPr>
            </a:lvl2pPr>
            <a:lvl3pPr lvl="2" rtl="0" algn="ctr">
              <a:lnSpc>
                <a:spcPct val="100000"/>
              </a:lnSpc>
              <a:spcBef>
                <a:spcPts val="0"/>
              </a:spcBef>
              <a:spcAft>
                <a:spcPts val="0"/>
              </a:spcAft>
              <a:buClr>
                <a:srgbClr val="000000"/>
              </a:buClr>
              <a:buSzPts val="1100"/>
              <a:buNone/>
              <a:defRPr sz="1100">
                <a:solidFill>
                  <a:srgbClr val="000000"/>
                </a:solidFill>
              </a:defRPr>
            </a:lvl3pPr>
            <a:lvl4pPr lvl="3" rtl="0" algn="ctr">
              <a:lnSpc>
                <a:spcPct val="100000"/>
              </a:lnSpc>
              <a:spcBef>
                <a:spcPts val="0"/>
              </a:spcBef>
              <a:spcAft>
                <a:spcPts val="0"/>
              </a:spcAft>
              <a:buClr>
                <a:srgbClr val="000000"/>
              </a:buClr>
              <a:buSzPts val="1100"/>
              <a:buNone/>
              <a:defRPr sz="1100">
                <a:solidFill>
                  <a:srgbClr val="000000"/>
                </a:solidFill>
              </a:defRPr>
            </a:lvl4pPr>
            <a:lvl5pPr lvl="4" rtl="0" algn="ctr">
              <a:lnSpc>
                <a:spcPct val="100000"/>
              </a:lnSpc>
              <a:spcBef>
                <a:spcPts val="0"/>
              </a:spcBef>
              <a:spcAft>
                <a:spcPts val="0"/>
              </a:spcAft>
              <a:buClr>
                <a:srgbClr val="000000"/>
              </a:buClr>
              <a:buSzPts val="1100"/>
              <a:buNone/>
              <a:defRPr sz="1100">
                <a:solidFill>
                  <a:srgbClr val="000000"/>
                </a:solidFill>
              </a:defRPr>
            </a:lvl5pPr>
            <a:lvl6pPr lvl="5" rtl="0" algn="ctr">
              <a:lnSpc>
                <a:spcPct val="100000"/>
              </a:lnSpc>
              <a:spcBef>
                <a:spcPts val="0"/>
              </a:spcBef>
              <a:spcAft>
                <a:spcPts val="0"/>
              </a:spcAft>
              <a:buClr>
                <a:srgbClr val="000000"/>
              </a:buClr>
              <a:buSzPts val="1100"/>
              <a:buNone/>
              <a:defRPr sz="1100">
                <a:solidFill>
                  <a:srgbClr val="000000"/>
                </a:solidFill>
              </a:defRPr>
            </a:lvl6pPr>
            <a:lvl7pPr lvl="6" rtl="0" algn="ctr">
              <a:lnSpc>
                <a:spcPct val="100000"/>
              </a:lnSpc>
              <a:spcBef>
                <a:spcPts val="0"/>
              </a:spcBef>
              <a:spcAft>
                <a:spcPts val="0"/>
              </a:spcAft>
              <a:buClr>
                <a:srgbClr val="000000"/>
              </a:buClr>
              <a:buSzPts val="1100"/>
              <a:buNone/>
              <a:defRPr sz="1100">
                <a:solidFill>
                  <a:srgbClr val="000000"/>
                </a:solidFill>
              </a:defRPr>
            </a:lvl7pPr>
            <a:lvl8pPr lvl="7" rtl="0" algn="ctr">
              <a:lnSpc>
                <a:spcPct val="100000"/>
              </a:lnSpc>
              <a:spcBef>
                <a:spcPts val="0"/>
              </a:spcBef>
              <a:spcAft>
                <a:spcPts val="0"/>
              </a:spcAft>
              <a:buClr>
                <a:srgbClr val="000000"/>
              </a:buClr>
              <a:buSzPts val="1100"/>
              <a:buNone/>
              <a:defRPr sz="1100">
                <a:solidFill>
                  <a:srgbClr val="000000"/>
                </a:solidFill>
              </a:defRPr>
            </a:lvl8pPr>
            <a:lvl9pPr lvl="8" rtl="0" algn="ctr">
              <a:lnSpc>
                <a:spcPct val="100000"/>
              </a:lnSpc>
              <a:spcBef>
                <a:spcPts val="0"/>
              </a:spcBef>
              <a:spcAft>
                <a:spcPts val="0"/>
              </a:spcAft>
              <a:buClr>
                <a:srgbClr val="000000"/>
              </a:buClr>
              <a:buSzPts val="1100"/>
              <a:buNone/>
              <a:defRPr sz="1100">
                <a:solidFill>
                  <a:srgbClr val="000000"/>
                </a:solidFill>
              </a:defRPr>
            </a:lvl9pPr>
          </a:lstStyle>
          <a:p/>
        </p:txBody>
      </p:sp>
      <p:sp>
        <p:nvSpPr>
          <p:cNvPr id="77" name="Google Shape;77;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Amatic SC"/>
              <a:buNone/>
              <a:defRPr b="1" sz="2800">
                <a:solidFill>
                  <a:schemeClr val="dk1"/>
                </a:solidFill>
                <a:latin typeface="Amatic SC"/>
                <a:ea typeface="Amatic SC"/>
                <a:cs typeface="Amatic SC"/>
                <a:sym typeface="Amatic SC"/>
              </a:defRPr>
            </a:lvl1pPr>
            <a:lvl2pPr lvl="1" rtl="0">
              <a:spcBef>
                <a:spcPts val="0"/>
              </a:spcBef>
              <a:spcAft>
                <a:spcPts val="0"/>
              </a:spcAft>
              <a:buClr>
                <a:schemeClr val="dk1"/>
              </a:buClr>
              <a:buSzPts val="2800"/>
              <a:buFont typeface="Amatic SC"/>
              <a:buNone/>
              <a:defRPr b="1" sz="2800">
                <a:solidFill>
                  <a:schemeClr val="dk1"/>
                </a:solidFill>
                <a:latin typeface="Amatic SC"/>
                <a:ea typeface="Amatic SC"/>
                <a:cs typeface="Amatic SC"/>
                <a:sym typeface="Amatic SC"/>
              </a:defRPr>
            </a:lvl2pPr>
            <a:lvl3pPr lvl="2" rtl="0">
              <a:spcBef>
                <a:spcPts val="0"/>
              </a:spcBef>
              <a:spcAft>
                <a:spcPts val="0"/>
              </a:spcAft>
              <a:buClr>
                <a:schemeClr val="dk1"/>
              </a:buClr>
              <a:buSzPts val="2800"/>
              <a:buFont typeface="Amatic SC"/>
              <a:buNone/>
              <a:defRPr b="1" sz="2800">
                <a:solidFill>
                  <a:schemeClr val="dk1"/>
                </a:solidFill>
                <a:latin typeface="Amatic SC"/>
                <a:ea typeface="Amatic SC"/>
                <a:cs typeface="Amatic SC"/>
                <a:sym typeface="Amatic SC"/>
              </a:defRPr>
            </a:lvl3pPr>
            <a:lvl4pPr lvl="3" rtl="0">
              <a:spcBef>
                <a:spcPts val="0"/>
              </a:spcBef>
              <a:spcAft>
                <a:spcPts val="0"/>
              </a:spcAft>
              <a:buClr>
                <a:schemeClr val="dk1"/>
              </a:buClr>
              <a:buSzPts val="2800"/>
              <a:buFont typeface="Amatic SC"/>
              <a:buNone/>
              <a:defRPr b="1" sz="2800">
                <a:solidFill>
                  <a:schemeClr val="dk1"/>
                </a:solidFill>
                <a:latin typeface="Amatic SC"/>
                <a:ea typeface="Amatic SC"/>
                <a:cs typeface="Amatic SC"/>
                <a:sym typeface="Amatic SC"/>
              </a:defRPr>
            </a:lvl4pPr>
            <a:lvl5pPr lvl="4" rtl="0">
              <a:spcBef>
                <a:spcPts val="0"/>
              </a:spcBef>
              <a:spcAft>
                <a:spcPts val="0"/>
              </a:spcAft>
              <a:buClr>
                <a:schemeClr val="dk1"/>
              </a:buClr>
              <a:buSzPts val="2800"/>
              <a:buFont typeface="Amatic SC"/>
              <a:buNone/>
              <a:defRPr b="1" sz="2800">
                <a:solidFill>
                  <a:schemeClr val="dk1"/>
                </a:solidFill>
                <a:latin typeface="Amatic SC"/>
                <a:ea typeface="Amatic SC"/>
                <a:cs typeface="Amatic SC"/>
                <a:sym typeface="Amatic SC"/>
              </a:defRPr>
            </a:lvl5pPr>
            <a:lvl6pPr lvl="5" rtl="0">
              <a:spcBef>
                <a:spcPts val="0"/>
              </a:spcBef>
              <a:spcAft>
                <a:spcPts val="0"/>
              </a:spcAft>
              <a:buClr>
                <a:schemeClr val="dk1"/>
              </a:buClr>
              <a:buSzPts val="2800"/>
              <a:buFont typeface="Amatic SC"/>
              <a:buNone/>
              <a:defRPr b="1" sz="2800">
                <a:solidFill>
                  <a:schemeClr val="dk1"/>
                </a:solidFill>
                <a:latin typeface="Amatic SC"/>
                <a:ea typeface="Amatic SC"/>
                <a:cs typeface="Amatic SC"/>
                <a:sym typeface="Amatic SC"/>
              </a:defRPr>
            </a:lvl6pPr>
            <a:lvl7pPr lvl="6" rtl="0">
              <a:spcBef>
                <a:spcPts val="0"/>
              </a:spcBef>
              <a:spcAft>
                <a:spcPts val="0"/>
              </a:spcAft>
              <a:buClr>
                <a:schemeClr val="dk1"/>
              </a:buClr>
              <a:buSzPts val="2800"/>
              <a:buFont typeface="Amatic SC"/>
              <a:buNone/>
              <a:defRPr b="1" sz="2800">
                <a:solidFill>
                  <a:schemeClr val="dk1"/>
                </a:solidFill>
                <a:latin typeface="Amatic SC"/>
                <a:ea typeface="Amatic SC"/>
                <a:cs typeface="Amatic SC"/>
                <a:sym typeface="Amatic SC"/>
              </a:defRPr>
            </a:lvl7pPr>
            <a:lvl8pPr lvl="7" rtl="0">
              <a:spcBef>
                <a:spcPts val="0"/>
              </a:spcBef>
              <a:spcAft>
                <a:spcPts val="0"/>
              </a:spcAft>
              <a:buClr>
                <a:schemeClr val="dk1"/>
              </a:buClr>
              <a:buSzPts val="2800"/>
              <a:buFont typeface="Amatic SC"/>
              <a:buNone/>
              <a:defRPr b="1" sz="2800">
                <a:solidFill>
                  <a:schemeClr val="dk1"/>
                </a:solidFill>
                <a:latin typeface="Amatic SC"/>
                <a:ea typeface="Amatic SC"/>
                <a:cs typeface="Amatic SC"/>
                <a:sym typeface="Amatic SC"/>
              </a:defRPr>
            </a:lvl8pPr>
            <a:lvl9pPr lvl="8" rtl="0">
              <a:spcBef>
                <a:spcPts val="0"/>
              </a:spcBef>
              <a:spcAft>
                <a:spcPts val="0"/>
              </a:spcAft>
              <a:buClr>
                <a:schemeClr val="dk1"/>
              </a:buClr>
              <a:buSzPts val="2800"/>
              <a:buFont typeface="Amatic SC"/>
              <a:buNone/>
              <a:defRPr b="1" sz="2800">
                <a:solidFill>
                  <a:schemeClr val="dk1"/>
                </a:solidFill>
                <a:latin typeface="Amatic SC"/>
                <a:ea typeface="Amatic SC"/>
                <a:cs typeface="Amatic SC"/>
                <a:sym typeface="Amatic SC"/>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Muli"/>
              <a:buChar char="●"/>
              <a:defRPr sz="1200">
                <a:solidFill>
                  <a:schemeClr val="dk1"/>
                </a:solidFill>
                <a:latin typeface="Muli"/>
                <a:ea typeface="Muli"/>
                <a:cs typeface="Muli"/>
                <a:sym typeface="Muli"/>
              </a:defRPr>
            </a:lvl1pPr>
            <a:lvl2pPr indent="-304800" lvl="1" marL="9144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2pPr>
            <a:lvl3pPr indent="-304800" lvl="2" marL="13716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3pPr>
            <a:lvl4pPr indent="-304800" lvl="3" marL="18288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4pPr>
            <a:lvl5pPr indent="-304800" lvl="4" marL="22860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5pPr>
            <a:lvl6pPr indent="-304800" lvl="5" marL="27432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6pPr>
            <a:lvl7pPr indent="-304800" lvl="6" marL="32004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7pPr>
            <a:lvl8pPr indent="-304800" lvl="7" marL="3657600" rtl="0">
              <a:lnSpc>
                <a:spcPct val="115000"/>
              </a:lnSpc>
              <a:spcBef>
                <a:spcPts val="1600"/>
              </a:spcBef>
              <a:spcAft>
                <a:spcPts val="0"/>
              </a:spcAft>
              <a:buClr>
                <a:schemeClr val="dk1"/>
              </a:buClr>
              <a:buSzPts val="1200"/>
              <a:buFont typeface="Muli"/>
              <a:buChar char="○"/>
              <a:defRPr sz="1200">
                <a:solidFill>
                  <a:schemeClr val="dk1"/>
                </a:solidFill>
                <a:latin typeface="Muli"/>
                <a:ea typeface="Muli"/>
                <a:cs typeface="Muli"/>
                <a:sym typeface="Muli"/>
              </a:defRPr>
            </a:lvl8pPr>
            <a:lvl9pPr indent="-304800" lvl="8" marL="4114800" rtl="0">
              <a:lnSpc>
                <a:spcPct val="115000"/>
              </a:lnSpc>
              <a:spcBef>
                <a:spcPts val="1600"/>
              </a:spcBef>
              <a:spcAft>
                <a:spcPts val="1600"/>
              </a:spcAft>
              <a:buClr>
                <a:schemeClr val="dk1"/>
              </a:buClr>
              <a:buSzPts val="1200"/>
              <a:buFont typeface="Muli"/>
              <a:buChar char="■"/>
              <a:defRPr sz="1200">
                <a:solidFill>
                  <a:schemeClr val="dk1"/>
                </a:solidFill>
                <a:latin typeface="Muli"/>
                <a:ea typeface="Muli"/>
                <a:cs typeface="Muli"/>
                <a:sym typeface="Muli"/>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Muli"/>
                <a:ea typeface="Muli"/>
                <a:cs typeface="Muli"/>
                <a:sym typeface="Muli"/>
              </a:defRPr>
            </a:lvl1pPr>
            <a:lvl2pPr lvl="1" algn="r">
              <a:buNone/>
              <a:defRPr sz="1300">
                <a:solidFill>
                  <a:schemeClr val="dk1"/>
                </a:solidFill>
                <a:latin typeface="Muli"/>
                <a:ea typeface="Muli"/>
                <a:cs typeface="Muli"/>
                <a:sym typeface="Muli"/>
              </a:defRPr>
            </a:lvl2pPr>
            <a:lvl3pPr lvl="2" algn="r">
              <a:buNone/>
              <a:defRPr sz="1300">
                <a:solidFill>
                  <a:schemeClr val="dk1"/>
                </a:solidFill>
                <a:latin typeface="Muli"/>
                <a:ea typeface="Muli"/>
                <a:cs typeface="Muli"/>
                <a:sym typeface="Muli"/>
              </a:defRPr>
            </a:lvl3pPr>
            <a:lvl4pPr lvl="3" algn="r">
              <a:buNone/>
              <a:defRPr sz="1300">
                <a:solidFill>
                  <a:schemeClr val="dk1"/>
                </a:solidFill>
                <a:latin typeface="Muli"/>
                <a:ea typeface="Muli"/>
                <a:cs typeface="Muli"/>
                <a:sym typeface="Muli"/>
              </a:defRPr>
            </a:lvl4pPr>
            <a:lvl5pPr lvl="4" algn="r">
              <a:buNone/>
              <a:defRPr sz="1300">
                <a:solidFill>
                  <a:schemeClr val="dk1"/>
                </a:solidFill>
                <a:latin typeface="Muli"/>
                <a:ea typeface="Muli"/>
                <a:cs typeface="Muli"/>
                <a:sym typeface="Muli"/>
              </a:defRPr>
            </a:lvl5pPr>
            <a:lvl6pPr lvl="5" algn="r">
              <a:buNone/>
              <a:defRPr sz="1300">
                <a:solidFill>
                  <a:schemeClr val="dk1"/>
                </a:solidFill>
                <a:latin typeface="Muli"/>
                <a:ea typeface="Muli"/>
                <a:cs typeface="Muli"/>
                <a:sym typeface="Muli"/>
              </a:defRPr>
            </a:lvl6pPr>
            <a:lvl7pPr lvl="6" algn="r">
              <a:buNone/>
              <a:defRPr sz="1300">
                <a:solidFill>
                  <a:schemeClr val="dk1"/>
                </a:solidFill>
                <a:latin typeface="Muli"/>
                <a:ea typeface="Muli"/>
                <a:cs typeface="Muli"/>
                <a:sym typeface="Muli"/>
              </a:defRPr>
            </a:lvl7pPr>
            <a:lvl8pPr lvl="7" algn="r">
              <a:buNone/>
              <a:defRPr sz="1300">
                <a:solidFill>
                  <a:schemeClr val="dk1"/>
                </a:solidFill>
                <a:latin typeface="Muli"/>
                <a:ea typeface="Muli"/>
                <a:cs typeface="Muli"/>
                <a:sym typeface="Muli"/>
              </a:defRPr>
            </a:lvl8pPr>
            <a:lvl9pPr lvl="8" algn="r">
              <a:buNone/>
              <a:defRPr sz="1300">
                <a:solidFill>
                  <a:schemeClr val="dk1"/>
                </a:solidFill>
                <a:latin typeface="Muli"/>
                <a:ea typeface="Muli"/>
                <a:cs typeface="Muli"/>
                <a:sym typeface="Muli"/>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19.png"/><Relationship Id="rId13" Type="http://schemas.openxmlformats.org/officeDocument/2006/relationships/image" Target="../media/image35.png"/><Relationship Id="rId12"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0.png"/><Relationship Id="rId4" Type="http://schemas.openxmlformats.org/officeDocument/2006/relationships/image" Target="../media/image22.png"/><Relationship Id="rId9" Type="http://schemas.openxmlformats.org/officeDocument/2006/relationships/image" Target="../media/image16.png"/><Relationship Id="rId14"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2.png"/><Relationship Id="rId8" Type="http://schemas.openxmlformats.org/officeDocument/2006/relationships/image" Target="../media/image2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 Id="rId3" Type="http://schemas.openxmlformats.org/officeDocument/2006/relationships/image" Target="../media/image85.png"/><Relationship Id="rId4" Type="http://schemas.openxmlformats.org/officeDocument/2006/relationships/image" Target="../media/image20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85.png"/><Relationship Id="rId4" Type="http://schemas.openxmlformats.org/officeDocument/2006/relationships/image" Target="../media/image125.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0.png"/><Relationship Id="rId13" Type="http://schemas.openxmlformats.org/officeDocument/2006/relationships/image" Target="../media/image40.png"/><Relationship Id="rId12"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5.png"/><Relationship Id="rId9" Type="http://schemas.openxmlformats.org/officeDocument/2006/relationships/image" Target="../media/image29.png"/><Relationship Id="rId5" Type="http://schemas.openxmlformats.org/officeDocument/2006/relationships/image" Target="../media/image36.png"/><Relationship Id="rId6" Type="http://schemas.openxmlformats.org/officeDocument/2006/relationships/image" Target="../media/image27.png"/><Relationship Id="rId7" Type="http://schemas.openxmlformats.org/officeDocument/2006/relationships/image" Target="../media/image32.png"/><Relationship Id="rId8"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9.png"/></Relationships>
</file>

<file path=ppt/slides/_rels/slide14.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46.png"/><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85.png"/><Relationship Id="rId4" Type="http://schemas.openxmlformats.org/officeDocument/2006/relationships/image" Target="../media/image125.png"/><Relationship Id="rId9" Type="http://schemas.openxmlformats.org/officeDocument/2006/relationships/image" Target="../media/image43.png"/><Relationship Id="rId5" Type="http://schemas.openxmlformats.org/officeDocument/2006/relationships/image" Target="../media/image8.png"/><Relationship Id="rId6" Type="http://schemas.openxmlformats.org/officeDocument/2006/relationships/image" Target="../media/image42.png"/><Relationship Id="rId7" Type="http://schemas.openxmlformats.org/officeDocument/2006/relationships/image" Target="../media/image45.png"/><Relationship Id="rId8"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14.png"/><Relationship Id="rId4" Type="http://schemas.openxmlformats.org/officeDocument/2006/relationships/image" Target="../media/image19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60.png"/><Relationship Id="rId4" Type="http://schemas.openxmlformats.org/officeDocument/2006/relationships/image" Target="../media/image8.png"/><Relationship Id="rId5"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56.png"/><Relationship Id="rId5" Type="http://schemas.openxmlformats.org/officeDocument/2006/relationships/image" Target="../media/image51.png"/><Relationship Id="rId6" Type="http://schemas.openxmlformats.org/officeDocument/2006/relationships/image" Target="../media/image7.png"/></Relationships>
</file>

<file path=ppt/slides/_rels/slide19.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72.png"/><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59.png"/><Relationship Id="rId9" Type="http://schemas.openxmlformats.org/officeDocument/2006/relationships/image" Target="../media/image69.png"/><Relationship Id="rId5" Type="http://schemas.openxmlformats.org/officeDocument/2006/relationships/image" Target="../media/image55.png"/><Relationship Id="rId6" Type="http://schemas.openxmlformats.org/officeDocument/2006/relationships/image" Target="../media/image58.png"/><Relationship Id="rId7" Type="http://schemas.openxmlformats.org/officeDocument/2006/relationships/image" Target="../media/image53.png"/><Relationship Id="rId8"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48.png"/><Relationship Id="rId5" Type="http://schemas.openxmlformats.org/officeDocument/2006/relationships/image" Target="../media/image31.png"/><Relationship Id="rId6" Type="http://schemas.openxmlformats.org/officeDocument/2006/relationships/image" Target="../media/image14.png"/><Relationship Id="rId7"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64.png"/><Relationship Id="rId4" Type="http://schemas.openxmlformats.org/officeDocument/2006/relationships/image" Target="../media/image70.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8.png"/><Relationship Id="rId6"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hyperlink" Target="http://drive.google.com/file/d/198W3lljvgHp7tusWIXuRv2JsSWkRI44x/view" TargetMode="External"/><Relationship Id="rId4" Type="http://schemas.openxmlformats.org/officeDocument/2006/relationships/image" Target="../media/image67.jpg"/><Relationship Id="rId5"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14.png"/><Relationship Id="rId4" Type="http://schemas.openxmlformats.org/officeDocument/2006/relationships/image" Target="../media/image19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8.png"/><Relationship Id="rId5"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76.png"/><Relationship Id="rId5" Type="http://schemas.openxmlformats.org/officeDocument/2006/relationships/image" Target="../media/image71.png"/><Relationship Id="rId6" Type="http://schemas.openxmlformats.org/officeDocument/2006/relationships/image" Target="../media/image78.png"/><Relationship Id="rId7" Type="http://schemas.openxmlformats.org/officeDocument/2006/relationships/image" Target="../media/image73.png"/><Relationship Id="rId8" Type="http://schemas.openxmlformats.org/officeDocument/2006/relationships/image" Target="../media/image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83.png"/><Relationship Id="rId4" Type="http://schemas.openxmlformats.org/officeDocument/2006/relationships/image" Target="../media/image79.png"/><Relationship Id="rId5" Type="http://schemas.openxmlformats.org/officeDocument/2006/relationships/image" Target="../media/image87.png"/><Relationship Id="rId6"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82.png"/><Relationship Id="rId4" Type="http://schemas.openxmlformats.org/officeDocument/2006/relationships/image" Target="../media/image81.png"/><Relationship Id="rId5" Type="http://schemas.openxmlformats.org/officeDocument/2006/relationships/image" Target="../media/image26.png"/><Relationship Id="rId6"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86.png"/><Relationship Id="rId4" Type="http://schemas.openxmlformats.org/officeDocument/2006/relationships/image" Target="../media/image26.png"/><Relationship Id="rId5" Type="http://schemas.openxmlformats.org/officeDocument/2006/relationships/image" Target="../media/image88.png"/><Relationship Id="rId6" Type="http://schemas.openxmlformats.org/officeDocument/2006/relationships/image" Target="../media/image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94.png"/><Relationship Id="rId5" Type="http://schemas.openxmlformats.org/officeDocument/2006/relationships/image" Target="../media/image91.png"/><Relationship Id="rId6" Type="http://schemas.openxmlformats.org/officeDocument/2006/relationships/image" Target="../media/image9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93.png"/><Relationship Id="rId4" Type="http://schemas.openxmlformats.org/officeDocument/2006/relationships/image" Target="../media/image92.png"/><Relationship Id="rId5" Type="http://schemas.openxmlformats.org/officeDocument/2006/relationships/image" Target="../media/image26.png"/><Relationship Id="rId6" Type="http://schemas.openxmlformats.org/officeDocument/2006/relationships/image" Target="../media/image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103.png"/><Relationship Id="rId5" Type="http://schemas.openxmlformats.org/officeDocument/2006/relationships/image" Target="../media/image1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6.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107.png"/><Relationship Id="rId7" Type="http://schemas.openxmlformats.org/officeDocument/2006/relationships/image" Target="../media/image10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105.png"/><Relationship Id="rId5" Type="http://schemas.openxmlformats.org/officeDocument/2006/relationships/image" Target="../media/image10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100.png"/><Relationship Id="rId5" Type="http://schemas.openxmlformats.org/officeDocument/2006/relationships/image" Target="../media/image109.png"/><Relationship Id="rId6" Type="http://schemas.openxmlformats.org/officeDocument/2006/relationships/image" Target="../media/image1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6.png"/><Relationship Id="rId4" Type="http://schemas.openxmlformats.org/officeDocument/2006/relationships/image" Target="../media/image108.png"/><Relationship Id="rId5" Type="http://schemas.openxmlformats.org/officeDocument/2006/relationships/image" Target="../media/image1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6.png"/><Relationship Id="rId4" Type="http://schemas.openxmlformats.org/officeDocument/2006/relationships/hyperlink" Target="http://drive.google.com/file/d/1A5bIxAYXJhFN5FmAYBqs4bagEYzwIG5I/view" TargetMode="External"/><Relationship Id="rId5" Type="http://schemas.openxmlformats.org/officeDocument/2006/relationships/image" Target="../media/image10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14.png"/><Relationship Id="rId4" Type="http://schemas.openxmlformats.org/officeDocument/2006/relationships/image" Target="../media/image19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60.png"/><Relationship Id="rId4" Type="http://schemas.openxmlformats.org/officeDocument/2006/relationships/image" Target="../media/image8.png"/><Relationship Id="rId5"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12.png"/><Relationship Id="rId6" Type="http://schemas.openxmlformats.org/officeDocument/2006/relationships/image" Target="../media/image1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13.png"/><Relationship Id="rId6" Type="http://schemas.openxmlformats.org/officeDocument/2006/relationships/image" Target="../media/image116.png"/><Relationship Id="rId7" Type="http://schemas.openxmlformats.org/officeDocument/2006/relationships/image" Target="../media/image115.png"/><Relationship Id="rId8" Type="http://schemas.openxmlformats.org/officeDocument/2006/relationships/image" Target="../media/image11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13.png"/><Relationship Id="rId6" Type="http://schemas.openxmlformats.org/officeDocument/2006/relationships/image" Target="../media/image119.png"/><Relationship Id="rId7" Type="http://schemas.openxmlformats.org/officeDocument/2006/relationships/image" Target="../media/image1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21.png"/><Relationship Id="rId6" Type="http://schemas.openxmlformats.org/officeDocument/2006/relationships/image" Target="../media/image120.png"/><Relationship Id="rId7" Type="http://schemas.openxmlformats.org/officeDocument/2006/relationships/image" Target="../media/image1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21.png"/><Relationship Id="rId6" Type="http://schemas.openxmlformats.org/officeDocument/2006/relationships/image" Target="../media/image123.png"/><Relationship Id="rId7" Type="http://schemas.openxmlformats.org/officeDocument/2006/relationships/image" Target="../media/image1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28.png"/><Relationship Id="rId6" Type="http://schemas.openxmlformats.org/officeDocument/2006/relationships/image" Target="../media/image139.png"/><Relationship Id="rId7" Type="http://schemas.openxmlformats.org/officeDocument/2006/relationships/image" Target="../media/image1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32.png"/><Relationship Id="rId6" Type="http://schemas.openxmlformats.org/officeDocument/2006/relationships/image" Target="../media/image1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35.png"/><Relationship Id="rId6" Type="http://schemas.openxmlformats.org/officeDocument/2006/relationships/image" Target="../media/image134.png"/><Relationship Id="rId7" Type="http://schemas.openxmlformats.org/officeDocument/2006/relationships/image" Target="../media/image1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40.png"/><Relationship Id="rId6" Type="http://schemas.openxmlformats.org/officeDocument/2006/relationships/image" Target="../media/image129.png"/><Relationship Id="rId7" Type="http://schemas.openxmlformats.org/officeDocument/2006/relationships/image" Target="../media/image153.png"/><Relationship Id="rId8" Type="http://schemas.openxmlformats.org/officeDocument/2006/relationships/image" Target="../media/image1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hyperlink" Target="https://drive.google.com/file/d/1DHClpJ-8Bukpta90pttLRbfO0rwYr6KF/view?usp=drive_link" TargetMode="External"/><Relationship Id="rId6" Type="http://schemas.openxmlformats.org/officeDocument/2006/relationships/hyperlink" Target="http://drive.google.com/file/d/1QvJWq5t4QVl6C6EXOkAu1qSFxlq4hUxO/view" TargetMode="External"/><Relationship Id="rId7" Type="http://schemas.openxmlformats.org/officeDocument/2006/relationships/image" Target="../media/image13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14.png"/><Relationship Id="rId4" Type="http://schemas.openxmlformats.org/officeDocument/2006/relationships/image" Target="../media/image1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60.png"/><Relationship Id="rId4" Type="http://schemas.openxmlformats.org/officeDocument/2006/relationships/image" Target="../media/image8.png"/><Relationship Id="rId5"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1.png"/><Relationship Id="rId4" Type="http://schemas.openxmlformats.org/officeDocument/2006/relationships/image" Target="../media/image146.png"/><Relationship Id="rId5" Type="http://schemas.openxmlformats.org/officeDocument/2006/relationships/image" Target="../media/image1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41.png"/><Relationship Id="rId4" Type="http://schemas.openxmlformats.org/officeDocument/2006/relationships/image" Target="../media/image1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41.png"/><Relationship Id="rId4" Type="http://schemas.openxmlformats.org/officeDocument/2006/relationships/image" Target="../media/image143.png"/><Relationship Id="rId5" Type="http://schemas.openxmlformats.org/officeDocument/2006/relationships/image" Target="../media/image1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6.png"/><Relationship Id="rId9"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28.png"/><Relationship Id="rId7" Type="http://schemas.openxmlformats.org/officeDocument/2006/relationships/image" Target="../media/image41.png"/><Relationship Id="rId8"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41.png"/><Relationship Id="rId4" Type="http://schemas.openxmlformats.org/officeDocument/2006/relationships/image" Target="../media/image1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41.png"/><Relationship Id="rId4" Type="http://schemas.openxmlformats.org/officeDocument/2006/relationships/image" Target="../media/image141.png"/><Relationship Id="rId5" Type="http://schemas.openxmlformats.org/officeDocument/2006/relationships/image" Target="../media/image159.png"/><Relationship Id="rId6" Type="http://schemas.openxmlformats.org/officeDocument/2006/relationships/image" Target="../media/image148.png"/><Relationship Id="rId7" Type="http://schemas.openxmlformats.org/officeDocument/2006/relationships/image" Target="../media/image1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41.png"/><Relationship Id="rId4" Type="http://schemas.openxmlformats.org/officeDocument/2006/relationships/image" Target="../media/image145.png"/><Relationship Id="rId5" Type="http://schemas.openxmlformats.org/officeDocument/2006/relationships/image" Target="../media/image147.png"/><Relationship Id="rId6" Type="http://schemas.openxmlformats.org/officeDocument/2006/relationships/image" Target="../media/image1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152.png"/><Relationship Id="rId4"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41.png"/><Relationship Id="rId4" Type="http://schemas.openxmlformats.org/officeDocument/2006/relationships/image" Target="../media/image164.png"/><Relationship Id="rId5" Type="http://schemas.openxmlformats.org/officeDocument/2006/relationships/image" Target="../media/image1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41.png"/><Relationship Id="rId4" Type="http://schemas.openxmlformats.org/officeDocument/2006/relationships/image" Target="../media/image154.png"/><Relationship Id="rId5" Type="http://schemas.openxmlformats.org/officeDocument/2006/relationships/image" Target="../media/image158.png"/><Relationship Id="rId6" Type="http://schemas.openxmlformats.org/officeDocument/2006/relationships/image" Target="../media/image1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41.png"/><Relationship Id="rId4" Type="http://schemas.openxmlformats.org/officeDocument/2006/relationships/image" Target="../media/image157.png"/><Relationship Id="rId5" Type="http://schemas.openxmlformats.org/officeDocument/2006/relationships/image" Target="../media/image165.png"/><Relationship Id="rId6" Type="http://schemas.openxmlformats.org/officeDocument/2006/relationships/image" Target="../media/image170.png"/><Relationship Id="rId7" Type="http://schemas.openxmlformats.org/officeDocument/2006/relationships/image" Target="../media/image1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28.png"/><Relationship Id="rId4" Type="http://schemas.openxmlformats.org/officeDocument/2006/relationships/hyperlink" Target="http://drive.google.com/file/d/19VmFupJyZKlS2smCXWG3zR9zVu9LaMA2/view" TargetMode="External"/><Relationship Id="rId5" Type="http://schemas.openxmlformats.org/officeDocument/2006/relationships/image" Target="../media/image10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114.png"/><Relationship Id="rId4" Type="http://schemas.openxmlformats.org/officeDocument/2006/relationships/image" Target="../media/image19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60.png"/><Relationship Id="rId4" Type="http://schemas.openxmlformats.org/officeDocument/2006/relationships/image" Target="../media/image8.png"/><Relationship Id="rId5"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image" Target="../media/image5.png"/><Relationship Id="rId4" Type="http://schemas.openxmlformats.org/officeDocument/2006/relationships/image" Target="../media/image1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5.png"/><Relationship Id="rId4" Type="http://schemas.openxmlformats.org/officeDocument/2006/relationships/image" Target="../media/image162.png"/><Relationship Id="rId5" Type="http://schemas.openxmlformats.org/officeDocument/2006/relationships/image" Target="../media/image1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5.png"/><Relationship Id="rId4" Type="http://schemas.openxmlformats.org/officeDocument/2006/relationships/image" Target="../media/image168.png"/><Relationship Id="rId5" Type="http://schemas.openxmlformats.org/officeDocument/2006/relationships/image" Target="../media/image1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5.png"/><Relationship Id="rId4" Type="http://schemas.openxmlformats.org/officeDocument/2006/relationships/image" Target="../media/image168.png"/><Relationship Id="rId5" Type="http://schemas.openxmlformats.org/officeDocument/2006/relationships/image" Target="../media/image16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image" Target="../media/image5.png"/><Relationship Id="rId4" Type="http://schemas.openxmlformats.org/officeDocument/2006/relationships/image" Target="../media/image167.png"/><Relationship Id="rId5" Type="http://schemas.openxmlformats.org/officeDocument/2006/relationships/image" Target="../media/image176.png"/><Relationship Id="rId6" Type="http://schemas.openxmlformats.org/officeDocument/2006/relationships/image" Target="../media/image1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image" Target="../media/image5.png"/><Relationship Id="rId4" Type="http://schemas.openxmlformats.org/officeDocument/2006/relationships/image" Target="../media/image1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5.png"/><Relationship Id="rId4" Type="http://schemas.openxmlformats.org/officeDocument/2006/relationships/image" Target="../media/image179.png"/><Relationship Id="rId5" Type="http://schemas.openxmlformats.org/officeDocument/2006/relationships/image" Target="../media/image1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 Id="rId3" Type="http://schemas.openxmlformats.org/officeDocument/2006/relationships/image" Target="../media/image5.png"/><Relationship Id="rId4" Type="http://schemas.openxmlformats.org/officeDocument/2006/relationships/image" Target="../media/image1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5.png"/><Relationship Id="rId4" Type="http://schemas.openxmlformats.org/officeDocument/2006/relationships/image" Target="../media/image174.png"/><Relationship Id="rId5" Type="http://schemas.openxmlformats.org/officeDocument/2006/relationships/image" Target="../media/image1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5.png"/><Relationship Id="rId4" Type="http://schemas.openxmlformats.org/officeDocument/2006/relationships/image" Target="../media/image172.png"/><Relationship Id="rId5" Type="http://schemas.openxmlformats.org/officeDocument/2006/relationships/image" Target="../media/image18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2.png"/><Relationship Id="rId4" Type="http://schemas.openxmlformats.org/officeDocument/2006/relationships/image" Target="../media/image34.png"/><Relationship Id="rId5" Type="http://schemas.openxmlformats.org/officeDocument/2006/relationships/image" Target="../media/image6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5.png"/><Relationship Id="rId4" Type="http://schemas.openxmlformats.org/officeDocument/2006/relationships/image" Target="../media/image185.png"/><Relationship Id="rId5" Type="http://schemas.openxmlformats.org/officeDocument/2006/relationships/image" Target="../media/image1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5.png"/><Relationship Id="rId4" Type="http://schemas.openxmlformats.org/officeDocument/2006/relationships/image" Target="../media/image17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 Id="rId3" Type="http://schemas.openxmlformats.org/officeDocument/2006/relationships/image" Target="../media/image5.png"/><Relationship Id="rId4" Type="http://schemas.openxmlformats.org/officeDocument/2006/relationships/image" Target="../media/image18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5.png"/><Relationship Id="rId4" Type="http://schemas.openxmlformats.org/officeDocument/2006/relationships/image" Target="../media/image1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5.png"/><Relationship Id="rId4" Type="http://schemas.openxmlformats.org/officeDocument/2006/relationships/image" Target="../media/image187.png"/><Relationship Id="rId5" Type="http://schemas.openxmlformats.org/officeDocument/2006/relationships/image" Target="../media/image18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181.png"/><Relationship Id="rId4" Type="http://schemas.openxmlformats.org/officeDocument/2006/relationships/image" Target="../media/image5.png"/><Relationship Id="rId5" Type="http://schemas.openxmlformats.org/officeDocument/2006/relationships/image" Target="../media/image180.png"/><Relationship Id="rId6" Type="http://schemas.openxmlformats.org/officeDocument/2006/relationships/image" Target="../media/image205.png"/><Relationship Id="rId7" Type="http://schemas.openxmlformats.org/officeDocument/2006/relationships/image" Target="../media/image18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5.png"/><Relationship Id="rId4" Type="http://schemas.openxmlformats.org/officeDocument/2006/relationships/image" Target="../media/image191.png"/><Relationship Id="rId5" Type="http://schemas.openxmlformats.org/officeDocument/2006/relationships/image" Target="../media/image18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5.png"/><Relationship Id="rId4" Type="http://schemas.openxmlformats.org/officeDocument/2006/relationships/hyperlink" Target="http://drive.google.com/file/d/1fOYiAJs1TfHOsE-bgdRvwhQBBA0W_rQe/view" TargetMode="External"/><Relationship Id="rId5" Type="http://schemas.openxmlformats.org/officeDocument/2006/relationships/image" Target="../media/image10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114.png"/><Relationship Id="rId4" Type="http://schemas.openxmlformats.org/officeDocument/2006/relationships/image" Target="../media/image19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60.png"/><Relationship Id="rId4" Type="http://schemas.openxmlformats.org/officeDocument/2006/relationships/image" Target="../media/image8.png"/><Relationship Id="rId5"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194.png"/><Relationship Id="rId4" Type="http://schemas.openxmlformats.org/officeDocument/2006/relationships/image" Target="../media/image28.png"/><Relationship Id="rId5" Type="http://schemas.openxmlformats.org/officeDocument/2006/relationships/image" Target="../media/image198.png"/><Relationship Id="rId6" Type="http://schemas.openxmlformats.org/officeDocument/2006/relationships/image" Target="../media/image196.png"/><Relationship Id="rId7" Type="http://schemas.openxmlformats.org/officeDocument/2006/relationships/image" Target="../media/image19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28.png"/><Relationship Id="rId4" Type="http://schemas.openxmlformats.org/officeDocument/2006/relationships/image" Target="../media/image20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28.png"/><Relationship Id="rId4" Type="http://schemas.openxmlformats.org/officeDocument/2006/relationships/image" Target="../media/image192.png"/><Relationship Id="rId5" Type="http://schemas.openxmlformats.org/officeDocument/2006/relationships/image" Target="../media/image19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28.png"/><Relationship Id="rId4" Type="http://schemas.openxmlformats.org/officeDocument/2006/relationships/image" Target="../media/image210.png"/><Relationship Id="rId5" Type="http://schemas.openxmlformats.org/officeDocument/2006/relationships/image" Target="../media/image202.png"/><Relationship Id="rId6" Type="http://schemas.openxmlformats.org/officeDocument/2006/relationships/image" Target="../media/image19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 Id="rId3" Type="http://schemas.openxmlformats.org/officeDocument/2006/relationships/image" Target="../media/image28.png"/><Relationship Id="rId4" Type="http://schemas.openxmlformats.org/officeDocument/2006/relationships/image" Target="../media/image200.png"/><Relationship Id="rId5" Type="http://schemas.openxmlformats.org/officeDocument/2006/relationships/image" Target="../media/image20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 Id="rId3" Type="http://schemas.openxmlformats.org/officeDocument/2006/relationships/image" Target="../media/image28.png"/><Relationship Id="rId4" Type="http://schemas.openxmlformats.org/officeDocument/2006/relationships/image" Target="../media/image204.png"/><Relationship Id="rId5" Type="http://schemas.openxmlformats.org/officeDocument/2006/relationships/image" Target="../media/image209.png"/><Relationship Id="rId6" Type="http://schemas.openxmlformats.org/officeDocument/2006/relationships/image" Target="../media/image20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28.png"/><Relationship Id="rId4" Type="http://schemas.openxmlformats.org/officeDocument/2006/relationships/image" Target="../media/image20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 Id="rId3" Type="http://schemas.openxmlformats.org/officeDocument/2006/relationships/image" Target="../media/image28.png"/><Relationship Id="rId4" Type="http://schemas.openxmlformats.org/officeDocument/2006/relationships/image" Target="../media/image19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 Id="rId3" Type="http://schemas.openxmlformats.org/officeDocument/2006/relationships/image" Target="../media/image28.png"/><Relationship Id="rId4" Type="http://schemas.openxmlformats.org/officeDocument/2006/relationships/hyperlink" Target="http://drive.google.com/file/d/1vnhR52Aaoyjni-yHMdeU2EbiyxFcaHrP/view" TargetMode="External"/><Relationship Id="rId5" Type="http://schemas.openxmlformats.org/officeDocument/2006/relationships/image" Target="../media/image10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5.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grpSp>
        <p:nvGrpSpPr>
          <p:cNvPr id="99" name="Google Shape;99;p16"/>
          <p:cNvGrpSpPr/>
          <p:nvPr/>
        </p:nvGrpSpPr>
        <p:grpSpPr>
          <a:xfrm>
            <a:off x="5270800" y="-17650"/>
            <a:ext cx="3873050" cy="5165300"/>
            <a:chOff x="5270800" y="-17650"/>
            <a:chExt cx="3873050" cy="5165300"/>
          </a:xfrm>
        </p:grpSpPr>
        <p:sp>
          <p:nvSpPr>
            <p:cNvPr id="100" name="Google Shape;100;p16"/>
            <p:cNvSpPr/>
            <p:nvPr/>
          </p:nvSpPr>
          <p:spPr>
            <a:xfrm>
              <a:off x="5270800" y="-17650"/>
              <a:ext cx="2198752" cy="5161174"/>
            </a:xfrm>
            <a:custGeom>
              <a:rect b="b" l="l" r="r" t="t"/>
              <a:pathLst>
                <a:path extrusionOk="0" h="209442" w="89226">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rgbClr val="FEB5B9">
                <a:alpha val="38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7469550" y="-13550"/>
              <a:ext cx="1674300" cy="5161200"/>
            </a:xfrm>
            <a:prstGeom prst="rect">
              <a:avLst/>
            </a:prstGeom>
            <a:solidFill>
              <a:srgbClr val="FEB5B9">
                <a:alpha val="38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6"/>
          <p:cNvSpPr/>
          <p:nvPr/>
        </p:nvSpPr>
        <p:spPr>
          <a:xfrm>
            <a:off x="3917950" y="1166375"/>
            <a:ext cx="4667100" cy="2868000"/>
          </a:xfrm>
          <a:prstGeom prst="round2DiagRect">
            <a:avLst>
              <a:gd fmla="val 28229"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txBox="1"/>
          <p:nvPr>
            <p:ph idx="1" type="subTitle"/>
          </p:nvPr>
        </p:nvSpPr>
        <p:spPr>
          <a:xfrm flipH="1">
            <a:off x="4268125" y="2935575"/>
            <a:ext cx="3873000" cy="670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s">
                <a:solidFill>
                  <a:schemeClr val="accent1"/>
                </a:solidFill>
                <a:latin typeface="Jua"/>
                <a:ea typeface="Jua"/>
                <a:cs typeface="Jua"/>
                <a:sym typeface="Jua"/>
              </a:rPr>
              <a:t>쥬시 ONE조</a:t>
            </a:r>
            <a:endParaRPr b="1">
              <a:solidFill>
                <a:schemeClr val="accent1"/>
              </a:solidFill>
              <a:latin typeface="Jua"/>
              <a:ea typeface="Jua"/>
              <a:cs typeface="Jua"/>
              <a:sym typeface="Jua"/>
            </a:endParaRPr>
          </a:p>
          <a:p>
            <a:pPr indent="0" lvl="0" marL="0" rtl="0" algn="r">
              <a:spcBef>
                <a:spcPts val="0"/>
              </a:spcBef>
              <a:spcAft>
                <a:spcPts val="0"/>
              </a:spcAft>
              <a:buNone/>
            </a:pPr>
            <a:r>
              <a:t/>
            </a:r>
            <a:endParaRPr b="1">
              <a:solidFill>
                <a:schemeClr val="accent1"/>
              </a:solidFill>
              <a:latin typeface="Jua"/>
              <a:ea typeface="Jua"/>
              <a:cs typeface="Jua"/>
              <a:sym typeface="Jua"/>
            </a:endParaRPr>
          </a:p>
          <a:p>
            <a:pPr indent="0" lvl="0" marL="0" rtl="0" algn="r">
              <a:spcBef>
                <a:spcPts val="0"/>
              </a:spcBef>
              <a:spcAft>
                <a:spcPts val="0"/>
              </a:spcAft>
              <a:buNone/>
            </a:pPr>
            <a:r>
              <a:rPr b="1" lang="es">
                <a:solidFill>
                  <a:schemeClr val="accent1"/>
                </a:solidFill>
                <a:latin typeface="Jua"/>
                <a:ea typeface="Jua"/>
                <a:cs typeface="Jua"/>
                <a:sym typeface="Jua"/>
              </a:rPr>
              <a:t>표하연, 김다영, 권나윤, 김선용, 서민교, 이신화</a:t>
            </a:r>
            <a:endParaRPr b="1">
              <a:solidFill>
                <a:schemeClr val="accent1"/>
              </a:solidFill>
              <a:latin typeface="Jua"/>
              <a:ea typeface="Jua"/>
              <a:cs typeface="Jua"/>
              <a:sym typeface="Jua"/>
            </a:endParaRPr>
          </a:p>
        </p:txBody>
      </p:sp>
      <p:sp>
        <p:nvSpPr>
          <p:cNvPr id="104" name="Google Shape;104;p16"/>
          <p:cNvSpPr txBox="1"/>
          <p:nvPr>
            <p:ph type="ctrTitle"/>
          </p:nvPr>
        </p:nvSpPr>
        <p:spPr>
          <a:xfrm flipH="1">
            <a:off x="4878575" y="2036475"/>
            <a:ext cx="3394200" cy="67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rPr>
              <a:t>Nature blend</a:t>
            </a:r>
            <a:endParaRPr>
              <a:solidFill>
                <a:schemeClr val="accent1"/>
              </a:solidFill>
              <a:latin typeface="Saira ExtraCondensed SemiBold"/>
              <a:ea typeface="Saira ExtraCondensed SemiBold"/>
              <a:cs typeface="Saira ExtraCondensed SemiBold"/>
              <a:sym typeface="Saira ExtraCondensed SemiBold"/>
            </a:endParaRPr>
          </a:p>
        </p:txBody>
      </p:sp>
      <p:sp>
        <p:nvSpPr>
          <p:cNvPr id="105" name="Google Shape;105;p16"/>
          <p:cNvSpPr txBox="1"/>
          <p:nvPr>
            <p:ph idx="1" type="subTitle"/>
          </p:nvPr>
        </p:nvSpPr>
        <p:spPr>
          <a:xfrm flipH="1">
            <a:off x="4268075" y="1302975"/>
            <a:ext cx="3700800" cy="35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accent1"/>
                </a:solidFill>
                <a:latin typeface="Jua"/>
                <a:ea typeface="Jua"/>
                <a:cs typeface="Jua"/>
                <a:sym typeface="Jua"/>
              </a:rPr>
              <a:t>예담직업전문학교</a:t>
            </a:r>
            <a:endParaRPr>
              <a:solidFill>
                <a:schemeClr val="accent1"/>
              </a:solidFill>
              <a:latin typeface="Jua"/>
              <a:ea typeface="Jua"/>
              <a:cs typeface="Jua"/>
              <a:sym typeface="Jua"/>
            </a:endParaRPr>
          </a:p>
          <a:p>
            <a:pPr indent="0" lvl="0" marL="0" rtl="0" algn="l">
              <a:spcBef>
                <a:spcPts val="0"/>
              </a:spcBef>
              <a:spcAft>
                <a:spcPts val="0"/>
              </a:spcAft>
              <a:buNone/>
            </a:pPr>
            <a:r>
              <a:t/>
            </a:r>
            <a:endParaRPr>
              <a:solidFill>
                <a:schemeClr val="accent1"/>
              </a:solidFill>
              <a:latin typeface="Nanum Gothic Coding"/>
              <a:ea typeface="Nanum Gothic Coding"/>
              <a:cs typeface="Nanum Gothic Coding"/>
              <a:sym typeface="Nanum Gothic Coding"/>
            </a:endParaRPr>
          </a:p>
          <a:p>
            <a:pPr indent="0" lvl="0" marL="0" rtl="0" algn="l">
              <a:spcBef>
                <a:spcPts val="0"/>
              </a:spcBef>
              <a:spcAft>
                <a:spcPts val="0"/>
              </a:spcAft>
              <a:buNone/>
            </a:pPr>
            <a:r>
              <a:t/>
            </a:r>
            <a:endParaRPr>
              <a:solidFill>
                <a:schemeClr val="accent1"/>
              </a:solidFill>
              <a:latin typeface="Nanum Gothic Coding"/>
              <a:ea typeface="Nanum Gothic Coding"/>
              <a:cs typeface="Nanum Gothic Coding"/>
              <a:sym typeface="Nanum Gothic Coding"/>
            </a:endParaRPr>
          </a:p>
          <a:p>
            <a:pPr indent="0" lvl="0" marL="0" rtl="0" algn="l">
              <a:spcBef>
                <a:spcPts val="0"/>
              </a:spcBef>
              <a:spcAft>
                <a:spcPts val="0"/>
              </a:spcAft>
              <a:buNone/>
            </a:pPr>
            <a:r>
              <a:t/>
            </a:r>
            <a:endParaRPr>
              <a:solidFill>
                <a:schemeClr val="accent1"/>
              </a:solidFill>
              <a:latin typeface="Nanum Gothic Coding"/>
              <a:ea typeface="Nanum Gothic Coding"/>
              <a:cs typeface="Nanum Gothic Coding"/>
              <a:sym typeface="Nanum Gothic Coding"/>
            </a:endParaRPr>
          </a:p>
          <a:p>
            <a:pPr indent="0" lvl="0" marL="0" rtl="0" algn="l">
              <a:spcBef>
                <a:spcPts val="0"/>
              </a:spcBef>
              <a:spcAft>
                <a:spcPts val="0"/>
              </a:spcAft>
              <a:buNone/>
            </a:pPr>
            <a:r>
              <a:t/>
            </a:r>
            <a:endParaRPr>
              <a:solidFill>
                <a:schemeClr val="accent1"/>
              </a:solidFill>
              <a:latin typeface="Nanum Gothic Coding"/>
              <a:ea typeface="Nanum Gothic Coding"/>
              <a:cs typeface="Nanum Gothic Coding"/>
              <a:sym typeface="Nanum Gothic Coding"/>
            </a:endParaRPr>
          </a:p>
          <a:p>
            <a:pPr indent="0" lvl="0" marL="0" rtl="0" algn="l">
              <a:spcBef>
                <a:spcPts val="0"/>
              </a:spcBef>
              <a:spcAft>
                <a:spcPts val="0"/>
              </a:spcAft>
              <a:buNone/>
            </a:pPr>
            <a:r>
              <a:t/>
            </a:r>
            <a:endParaRPr>
              <a:solidFill>
                <a:schemeClr val="accent1"/>
              </a:solidFill>
              <a:latin typeface="Nanum Gothic Coding"/>
              <a:ea typeface="Nanum Gothic Coding"/>
              <a:cs typeface="Nanum Gothic Coding"/>
              <a:sym typeface="Nanum Gothic Coding"/>
            </a:endParaRPr>
          </a:p>
          <a:p>
            <a:pPr indent="0" lvl="0" marL="0" rtl="0" algn="l">
              <a:spcBef>
                <a:spcPts val="0"/>
              </a:spcBef>
              <a:spcAft>
                <a:spcPts val="0"/>
              </a:spcAft>
              <a:buNone/>
            </a:pPr>
            <a:r>
              <a:t/>
            </a:r>
            <a:endParaRPr>
              <a:solidFill>
                <a:schemeClr val="accent1"/>
              </a:solidFill>
              <a:latin typeface="Nanum Gothic Coding"/>
              <a:ea typeface="Nanum Gothic Coding"/>
              <a:cs typeface="Nanum Gothic Coding"/>
              <a:sym typeface="Nanum Gothic Coding"/>
            </a:endParaRPr>
          </a:p>
        </p:txBody>
      </p:sp>
      <p:sp>
        <p:nvSpPr>
          <p:cNvPr id="106" name="Google Shape;106;p16"/>
          <p:cNvSpPr/>
          <p:nvPr/>
        </p:nvSpPr>
        <p:spPr>
          <a:xfrm>
            <a:off x="4008575" y="4825025"/>
            <a:ext cx="4982700" cy="268800"/>
          </a:xfrm>
          <a:prstGeom prst="round2DiagRect">
            <a:avLst>
              <a:gd fmla="val 28229" name="adj1"/>
              <a:gd fmla="val 0" name="adj2"/>
            </a:avLst>
          </a:prstGeom>
          <a:solidFill>
            <a:srgbClr val="FC8C4F">
              <a:alpha val="511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txBox="1"/>
          <p:nvPr/>
        </p:nvSpPr>
        <p:spPr>
          <a:xfrm>
            <a:off x="4267200" y="2535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accent1"/>
                </a:solidFill>
                <a:latin typeface="Jua"/>
                <a:ea typeface="Jua"/>
                <a:cs typeface="Jua"/>
                <a:sym typeface="Jua"/>
              </a:rPr>
              <a:t>(</a:t>
            </a:r>
            <a:r>
              <a:rPr lang="es">
                <a:solidFill>
                  <a:schemeClr val="accent1"/>
                </a:solidFill>
                <a:latin typeface="Jua"/>
                <a:ea typeface="Jua"/>
                <a:cs typeface="Jua"/>
                <a:sym typeface="Jua"/>
              </a:rPr>
              <a:t>MES 프로젝트)</a:t>
            </a:r>
            <a:endParaRPr>
              <a:solidFill>
                <a:schemeClr val="accent1"/>
              </a:solidFill>
              <a:latin typeface="Jua"/>
              <a:ea typeface="Jua"/>
              <a:cs typeface="Jua"/>
              <a:sym typeface="Jua"/>
            </a:endParaRPr>
          </a:p>
        </p:txBody>
      </p:sp>
      <p:sp>
        <p:nvSpPr>
          <p:cNvPr id="108" name="Google Shape;108;p16"/>
          <p:cNvSpPr txBox="1"/>
          <p:nvPr/>
        </p:nvSpPr>
        <p:spPr>
          <a:xfrm>
            <a:off x="2732575" y="4778350"/>
            <a:ext cx="62586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1200">
                <a:solidFill>
                  <a:schemeClr val="lt1"/>
                </a:solidFill>
                <a:latin typeface="Muli"/>
                <a:ea typeface="Muli"/>
                <a:cs typeface="Muli"/>
                <a:sym typeface="Muli"/>
              </a:rPr>
              <a:t>최고</a:t>
            </a:r>
            <a:r>
              <a:rPr b="1" lang="es" sz="1200">
                <a:solidFill>
                  <a:schemeClr val="lt1"/>
                </a:solidFill>
                <a:latin typeface="Muli"/>
                <a:ea typeface="Muli"/>
                <a:cs typeface="Muli"/>
                <a:sym typeface="Muli"/>
              </a:rPr>
              <a:t>관리자 : 20250014 / 00010101        http://223.130.159.117:3000</a:t>
            </a:r>
            <a:endParaRPr b="1" sz="1200">
              <a:solidFill>
                <a:schemeClr val="lt1"/>
              </a:solidFill>
              <a:latin typeface="Muli"/>
              <a:ea typeface="Muli"/>
              <a:cs typeface="Muli"/>
              <a:sym typeface="Muli"/>
            </a:endParaRPr>
          </a:p>
        </p:txBody>
      </p:sp>
      <p:pic>
        <p:nvPicPr>
          <p:cNvPr id="109" name="Google Shape;109;p16"/>
          <p:cNvPicPr preferRelativeResize="0"/>
          <p:nvPr/>
        </p:nvPicPr>
        <p:blipFill>
          <a:blip r:embed="rId4">
            <a:alphaModFix/>
          </a:blip>
          <a:stretch>
            <a:fillRect/>
          </a:stretch>
        </p:blipFill>
        <p:spPr>
          <a:xfrm>
            <a:off x="4191000" y="1701876"/>
            <a:ext cx="833475" cy="83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5"/>
          <p:cNvSpPr/>
          <p:nvPr/>
        </p:nvSpPr>
        <p:spPr>
          <a:xfrm>
            <a:off x="3033750" y="1270750"/>
            <a:ext cx="2639400" cy="34845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a:off x="5880400" y="1270750"/>
            <a:ext cx="2531100" cy="16521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 name="Google Shape;308;p25"/>
          <p:cNvPicPr preferRelativeResize="0"/>
          <p:nvPr/>
        </p:nvPicPr>
        <p:blipFill>
          <a:blip r:embed="rId3">
            <a:alphaModFix/>
          </a:blip>
          <a:stretch>
            <a:fillRect/>
          </a:stretch>
        </p:blipFill>
        <p:spPr>
          <a:xfrm rot="-9010463">
            <a:off x="7496034" y="785070"/>
            <a:ext cx="1510262" cy="810378"/>
          </a:xfrm>
          <a:prstGeom prst="rect">
            <a:avLst/>
          </a:prstGeom>
          <a:noFill/>
          <a:ln>
            <a:noFill/>
          </a:ln>
        </p:spPr>
      </p:pic>
      <p:sp>
        <p:nvSpPr>
          <p:cNvPr id="309" name="Google Shape;309;p25"/>
          <p:cNvSpPr txBox="1"/>
          <p:nvPr>
            <p:ph type="ctrTitle"/>
          </p:nvPr>
        </p:nvSpPr>
        <p:spPr>
          <a:xfrm>
            <a:off x="619900" y="146651"/>
            <a:ext cx="7904100" cy="71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개발환경</a:t>
            </a:r>
            <a:endParaRPr>
              <a:latin typeface="Roboto"/>
              <a:ea typeface="Roboto"/>
              <a:cs typeface="Roboto"/>
              <a:sym typeface="Roboto"/>
            </a:endParaRPr>
          </a:p>
        </p:txBody>
      </p:sp>
      <p:sp>
        <p:nvSpPr>
          <p:cNvPr id="310" name="Google Shape;310;p25"/>
          <p:cNvSpPr txBox="1"/>
          <p:nvPr/>
        </p:nvSpPr>
        <p:spPr>
          <a:xfrm>
            <a:off x="6301511" y="1393799"/>
            <a:ext cx="1713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400">
                <a:solidFill>
                  <a:schemeClr val="accent1"/>
                </a:solidFill>
                <a:latin typeface="Nanum Gothic Coding"/>
                <a:ea typeface="Nanum Gothic Coding"/>
                <a:cs typeface="Nanum Gothic Coding"/>
                <a:sym typeface="Nanum Gothic Coding"/>
              </a:rPr>
              <a:t>IDE</a:t>
            </a:r>
            <a:endParaRPr b="1" sz="2400">
              <a:solidFill>
                <a:schemeClr val="accent1"/>
              </a:solidFill>
              <a:latin typeface="Nanum Gothic Coding"/>
              <a:ea typeface="Nanum Gothic Coding"/>
              <a:cs typeface="Nanum Gothic Coding"/>
              <a:sym typeface="Nanum Gothic Coding"/>
            </a:endParaRPr>
          </a:p>
        </p:txBody>
      </p:sp>
      <p:sp>
        <p:nvSpPr>
          <p:cNvPr id="311" name="Google Shape;311;p25"/>
          <p:cNvSpPr txBox="1"/>
          <p:nvPr/>
        </p:nvSpPr>
        <p:spPr>
          <a:xfrm>
            <a:off x="3402925" y="1430800"/>
            <a:ext cx="20520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400">
                <a:solidFill>
                  <a:schemeClr val="accent1"/>
                </a:solidFill>
                <a:latin typeface="Amatic SC"/>
                <a:ea typeface="Amatic SC"/>
                <a:cs typeface="Amatic SC"/>
                <a:sym typeface="Amatic SC"/>
              </a:rPr>
              <a:t>기획&amp;디자인</a:t>
            </a:r>
            <a:endParaRPr b="1" sz="2400">
              <a:solidFill>
                <a:schemeClr val="accent1"/>
              </a:solidFill>
              <a:latin typeface="Amatic SC"/>
              <a:ea typeface="Amatic SC"/>
              <a:cs typeface="Amatic SC"/>
              <a:sym typeface="Amatic SC"/>
            </a:endParaRPr>
          </a:p>
        </p:txBody>
      </p:sp>
      <p:sp>
        <p:nvSpPr>
          <p:cNvPr id="312" name="Google Shape;312;p25"/>
          <p:cNvSpPr/>
          <p:nvPr/>
        </p:nvSpPr>
        <p:spPr>
          <a:xfrm>
            <a:off x="346975" y="1270750"/>
            <a:ext cx="2473800" cy="18237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5"/>
          <p:cNvSpPr txBox="1"/>
          <p:nvPr/>
        </p:nvSpPr>
        <p:spPr>
          <a:xfrm>
            <a:off x="931775" y="1424535"/>
            <a:ext cx="1304323"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400">
                <a:solidFill>
                  <a:schemeClr val="accent1"/>
                </a:solidFill>
                <a:latin typeface="Amatic SC"/>
                <a:ea typeface="Amatic SC"/>
                <a:cs typeface="Amatic SC"/>
                <a:sym typeface="Amatic SC"/>
              </a:rPr>
              <a:t>협업툴</a:t>
            </a:r>
            <a:endParaRPr b="1" sz="2400">
              <a:solidFill>
                <a:schemeClr val="accent1"/>
              </a:solidFill>
              <a:latin typeface="Amatic SC"/>
              <a:ea typeface="Amatic SC"/>
              <a:cs typeface="Amatic SC"/>
              <a:sym typeface="Amatic SC"/>
            </a:endParaRPr>
          </a:p>
        </p:txBody>
      </p:sp>
      <p:pic>
        <p:nvPicPr>
          <p:cNvPr id="314" name="Google Shape;314;p25"/>
          <p:cNvPicPr preferRelativeResize="0"/>
          <p:nvPr/>
        </p:nvPicPr>
        <p:blipFill>
          <a:blip r:embed="rId4">
            <a:alphaModFix/>
          </a:blip>
          <a:stretch>
            <a:fillRect/>
          </a:stretch>
        </p:blipFill>
        <p:spPr>
          <a:xfrm>
            <a:off x="6335925" y="1953712"/>
            <a:ext cx="677033" cy="677051"/>
          </a:xfrm>
          <a:prstGeom prst="rect">
            <a:avLst/>
          </a:prstGeom>
          <a:noFill/>
          <a:ln>
            <a:noFill/>
          </a:ln>
        </p:spPr>
      </p:pic>
      <p:pic>
        <p:nvPicPr>
          <p:cNvPr id="315" name="Google Shape;315;p25"/>
          <p:cNvPicPr preferRelativeResize="0"/>
          <p:nvPr/>
        </p:nvPicPr>
        <p:blipFill>
          <a:blip r:embed="rId5">
            <a:alphaModFix/>
          </a:blip>
          <a:stretch>
            <a:fillRect/>
          </a:stretch>
        </p:blipFill>
        <p:spPr>
          <a:xfrm>
            <a:off x="2099352" y="1808426"/>
            <a:ext cx="576750" cy="576750"/>
          </a:xfrm>
          <a:prstGeom prst="rect">
            <a:avLst/>
          </a:prstGeom>
          <a:noFill/>
          <a:ln>
            <a:noFill/>
          </a:ln>
        </p:spPr>
      </p:pic>
      <p:pic>
        <p:nvPicPr>
          <p:cNvPr id="316" name="Google Shape;316;p25"/>
          <p:cNvPicPr preferRelativeResize="0"/>
          <p:nvPr/>
        </p:nvPicPr>
        <p:blipFill>
          <a:blip r:embed="rId6">
            <a:alphaModFix/>
          </a:blip>
          <a:stretch>
            <a:fillRect/>
          </a:stretch>
        </p:blipFill>
        <p:spPr>
          <a:xfrm>
            <a:off x="3339901" y="2045112"/>
            <a:ext cx="1241948" cy="1241948"/>
          </a:xfrm>
          <a:prstGeom prst="rect">
            <a:avLst/>
          </a:prstGeom>
          <a:noFill/>
          <a:ln>
            <a:noFill/>
          </a:ln>
        </p:spPr>
      </p:pic>
      <p:pic>
        <p:nvPicPr>
          <p:cNvPr id="317" name="Google Shape;317;p25"/>
          <p:cNvPicPr preferRelativeResize="0"/>
          <p:nvPr/>
        </p:nvPicPr>
        <p:blipFill>
          <a:blip r:embed="rId7">
            <a:alphaModFix/>
          </a:blip>
          <a:stretch>
            <a:fillRect/>
          </a:stretch>
        </p:blipFill>
        <p:spPr>
          <a:xfrm>
            <a:off x="695675" y="2060174"/>
            <a:ext cx="806248" cy="612150"/>
          </a:xfrm>
          <a:prstGeom prst="rect">
            <a:avLst/>
          </a:prstGeom>
          <a:noFill/>
          <a:ln>
            <a:noFill/>
          </a:ln>
        </p:spPr>
      </p:pic>
      <p:pic>
        <p:nvPicPr>
          <p:cNvPr id="318" name="Google Shape;318;p25"/>
          <p:cNvPicPr preferRelativeResize="0"/>
          <p:nvPr/>
        </p:nvPicPr>
        <p:blipFill>
          <a:blip r:embed="rId8">
            <a:alphaModFix/>
          </a:blip>
          <a:stretch>
            <a:fillRect/>
          </a:stretch>
        </p:blipFill>
        <p:spPr>
          <a:xfrm>
            <a:off x="4360713" y="2309050"/>
            <a:ext cx="1304325" cy="1304325"/>
          </a:xfrm>
          <a:prstGeom prst="rect">
            <a:avLst/>
          </a:prstGeom>
          <a:noFill/>
          <a:ln>
            <a:noFill/>
          </a:ln>
        </p:spPr>
      </p:pic>
      <p:pic>
        <p:nvPicPr>
          <p:cNvPr id="319" name="Google Shape;319;p25"/>
          <p:cNvPicPr preferRelativeResize="0"/>
          <p:nvPr/>
        </p:nvPicPr>
        <p:blipFill>
          <a:blip r:embed="rId9">
            <a:alphaModFix/>
          </a:blip>
          <a:stretch>
            <a:fillRect/>
          </a:stretch>
        </p:blipFill>
        <p:spPr>
          <a:xfrm>
            <a:off x="7204975" y="1917343"/>
            <a:ext cx="851681" cy="851702"/>
          </a:xfrm>
          <a:prstGeom prst="rect">
            <a:avLst/>
          </a:prstGeom>
          <a:noFill/>
          <a:ln>
            <a:noFill/>
          </a:ln>
        </p:spPr>
      </p:pic>
      <p:pic>
        <p:nvPicPr>
          <p:cNvPr id="320" name="Google Shape;320;p25"/>
          <p:cNvPicPr preferRelativeResize="0"/>
          <p:nvPr/>
        </p:nvPicPr>
        <p:blipFill>
          <a:blip r:embed="rId10">
            <a:alphaModFix/>
          </a:blip>
          <a:stretch>
            <a:fillRect/>
          </a:stretch>
        </p:blipFill>
        <p:spPr>
          <a:xfrm>
            <a:off x="3751150" y="3343480"/>
            <a:ext cx="1059925" cy="1059925"/>
          </a:xfrm>
          <a:prstGeom prst="rect">
            <a:avLst/>
          </a:prstGeom>
          <a:noFill/>
          <a:ln>
            <a:noFill/>
          </a:ln>
        </p:spPr>
      </p:pic>
      <p:sp>
        <p:nvSpPr>
          <p:cNvPr id="321" name="Google Shape;321;p25"/>
          <p:cNvSpPr/>
          <p:nvPr/>
        </p:nvSpPr>
        <p:spPr>
          <a:xfrm>
            <a:off x="5886125" y="3074629"/>
            <a:ext cx="2639400" cy="16521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txBox="1"/>
          <p:nvPr/>
        </p:nvSpPr>
        <p:spPr>
          <a:xfrm>
            <a:off x="9107798" y="1733100"/>
            <a:ext cx="1713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400">
                <a:solidFill>
                  <a:schemeClr val="accent1"/>
                </a:solidFill>
                <a:latin typeface="Amatic SC"/>
                <a:ea typeface="Amatic SC"/>
                <a:cs typeface="Amatic SC"/>
                <a:sym typeface="Amatic SC"/>
              </a:rPr>
              <a:t>IDE</a:t>
            </a:r>
            <a:endParaRPr b="1" sz="2400">
              <a:solidFill>
                <a:schemeClr val="accent1"/>
              </a:solidFill>
              <a:latin typeface="Amatic SC"/>
              <a:ea typeface="Amatic SC"/>
              <a:cs typeface="Amatic SC"/>
              <a:sym typeface="Amatic SC"/>
            </a:endParaRPr>
          </a:p>
        </p:txBody>
      </p:sp>
      <p:sp>
        <p:nvSpPr>
          <p:cNvPr id="323" name="Google Shape;323;p25"/>
          <p:cNvSpPr txBox="1"/>
          <p:nvPr/>
        </p:nvSpPr>
        <p:spPr>
          <a:xfrm>
            <a:off x="6893571" y="3137348"/>
            <a:ext cx="2052000" cy="312000"/>
          </a:xfrm>
          <a:prstGeom prst="rect">
            <a:avLst/>
          </a:prstGeom>
          <a:noFill/>
          <a:ln>
            <a:noFill/>
          </a:ln>
        </p:spPr>
        <p:txBody>
          <a:bodyPr anchorCtr="0" anchor="t" bIns="0" lIns="0" spcFirstLastPara="1" rIns="0" wrap="square" tIns="67600">
            <a:noAutofit/>
          </a:bodyPr>
          <a:lstStyle/>
          <a:p>
            <a:pPr indent="0" lvl="0" marL="0" marR="0" rtl="0" algn="l">
              <a:lnSpc>
                <a:spcPct val="100000"/>
              </a:lnSpc>
              <a:spcBef>
                <a:spcPts val="0"/>
              </a:spcBef>
              <a:spcAft>
                <a:spcPts val="0"/>
              </a:spcAft>
              <a:buNone/>
            </a:pPr>
            <a:r>
              <a:rPr b="1" lang="es" sz="2400">
                <a:solidFill>
                  <a:schemeClr val="accent1"/>
                </a:solidFill>
                <a:latin typeface="Amatic SC"/>
                <a:ea typeface="Amatic SC"/>
                <a:cs typeface="Amatic SC"/>
                <a:sym typeface="Amatic SC"/>
              </a:rPr>
              <a:t>배포</a:t>
            </a:r>
            <a:endParaRPr b="1" sz="2400">
              <a:solidFill>
                <a:schemeClr val="accent1"/>
              </a:solidFill>
              <a:latin typeface="Amatic SC"/>
              <a:ea typeface="Amatic SC"/>
              <a:cs typeface="Amatic SC"/>
              <a:sym typeface="Amatic SC"/>
            </a:endParaRPr>
          </a:p>
        </p:txBody>
      </p:sp>
      <p:pic>
        <p:nvPicPr>
          <p:cNvPr id="324" name="Google Shape;324;p25"/>
          <p:cNvPicPr preferRelativeResize="0"/>
          <p:nvPr/>
        </p:nvPicPr>
        <p:blipFill>
          <a:blip r:embed="rId11">
            <a:alphaModFix/>
          </a:blip>
          <a:stretch>
            <a:fillRect/>
          </a:stretch>
        </p:blipFill>
        <p:spPr>
          <a:xfrm>
            <a:off x="6589801" y="3735279"/>
            <a:ext cx="1228900" cy="576751"/>
          </a:xfrm>
          <a:prstGeom prst="rect">
            <a:avLst/>
          </a:prstGeom>
          <a:noFill/>
          <a:ln>
            <a:noFill/>
          </a:ln>
        </p:spPr>
      </p:pic>
      <p:sp>
        <p:nvSpPr>
          <p:cNvPr id="325" name="Google Shape;325;p25"/>
          <p:cNvSpPr/>
          <p:nvPr/>
        </p:nvSpPr>
        <p:spPr>
          <a:xfrm>
            <a:off x="346975" y="3183050"/>
            <a:ext cx="2473800" cy="1572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txBox="1"/>
          <p:nvPr/>
        </p:nvSpPr>
        <p:spPr>
          <a:xfrm>
            <a:off x="491791" y="3260200"/>
            <a:ext cx="2184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400">
                <a:solidFill>
                  <a:schemeClr val="accent1"/>
                </a:solidFill>
                <a:latin typeface="Nanum Gothic Coding"/>
                <a:ea typeface="Nanum Gothic Coding"/>
                <a:cs typeface="Nanum Gothic Coding"/>
                <a:sym typeface="Nanum Gothic Coding"/>
              </a:rPr>
              <a:t>OS, DATABASE</a:t>
            </a:r>
            <a:endParaRPr b="1" sz="2400">
              <a:solidFill>
                <a:schemeClr val="accent1"/>
              </a:solidFill>
              <a:latin typeface="Nanum Gothic Coding"/>
              <a:ea typeface="Nanum Gothic Coding"/>
              <a:cs typeface="Nanum Gothic Coding"/>
              <a:sym typeface="Nanum Gothic Coding"/>
            </a:endParaRPr>
          </a:p>
        </p:txBody>
      </p:sp>
      <p:pic>
        <p:nvPicPr>
          <p:cNvPr id="327" name="Google Shape;327;p25"/>
          <p:cNvPicPr preferRelativeResize="0"/>
          <p:nvPr/>
        </p:nvPicPr>
        <p:blipFill>
          <a:blip r:embed="rId12">
            <a:alphaModFix/>
          </a:blip>
          <a:stretch>
            <a:fillRect/>
          </a:stretch>
        </p:blipFill>
        <p:spPr>
          <a:xfrm>
            <a:off x="802908" y="4001712"/>
            <a:ext cx="851676" cy="694283"/>
          </a:xfrm>
          <a:prstGeom prst="rect">
            <a:avLst/>
          </a:prstGeom>
          <a:noFill/>
          <a:ln>
            <a:noFill/>
          </a:ln>
        </p:spPr>
      </p:pic>
      <p:pic>
        <p:nvPicPr>
          <p:cNvPr id="328" name="Google Shape;328;p25"/>
          <p:cNvPicPr preferRelativeResize="0"/>
          <p:nvPr/>
        </p:nvPicPr>
        <p:blipFill>
          <a:blip r:embed="rId13">
            <a:alphaModFix/>
          </a:blip>
          <a:stretch>
            <a:fillRect/>
          </a:stretch>
        </p:blipFill>
        <p:spPr>
          <a:xfrm>
            <a:off x="1699982" y="3707962"/>
            <a:ext cx="501601" cy="501601"/>
          </a:xfrm>
          <a:prstGeom prst="rect">
            <a:avLst/>
          </a:prstGeom>
          <a:noFill/>
          <a:ln>
            <a:noFill/>
          </a:ln>
        </p:spPr>
      </p:pic>
      <p:pic>
        <p:nvPicPr>
          <p:cNvPr id="329" name="Google Shape;329;p25"/>
          <p:cNvPicPr preferRelativeResize="0"/>
          <p:nvPr/>
        </p:nvPicPr>
        <p:blipFill>
          <a:blip r:embed="rId14">
            <a:alphaModFix/>
          </a:blip>
          <a:stretch>
            <a:fillRect/>
          </a:stretch>
        </p:blipFill>
        <p:spPr>
          <a:xfrm>
            <a:off x="1422238" y="2331350"/>
            <a:ext cx="1135604" cy="851700"/>
          </a:xfrm>
          <a:prstGeom prst="rect">
            <a:avLst/>
          </a:prstGeom>
          <a:noFill/>
          <a:ln>
            <a:noFill/>
          </a:ln>
        </p:spPr>
      </p:pic>
      <p:sp>
        <p:nvSpPr>
          <p:cNvPr id="330" name="Google Shape;330;p25"/>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10</a:t>
            </a:r>
            <a:r>
              <a:rPr lang="es" sz="1300">
                <a:solidFill>
                  <a:schemeClr val="dk1"/>
                </a:solidFill>
                <a:latin typeface="Jua"/>
                <a:ea typeface="Jua"/>
                <a:cs typeface="Jua"/>
                <a:sym typeface="Jua"/>
              </a:rPr>
              <a:t>/101</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8" name="Shape 4218"/>
        <p:cNvGrpSpPr/>
        <p:nvPr/>
      </p:nvGrpSpPr>
      <p:grpSpPr>
        <a:xfrm>
          <a:off x="0" y="0"/>
          <a:ext cx="0" cy="0"/>
          <a:chOff x="0" y="0"/>
          <a:chExt cx="0" cy="0"/>
        </a:xfrm>
      </p:grpSpPr>
      <p:sp>
        <p:nvSpPr>
          <p:cNvPr id="4219" name="Google Shape;4219;p115"/>
          <p:cNvSpPr/>
          <p:nvPr/>
        </p:nvSpPr>
        <p:spPr>
          <a:xfrm>
            <a:off x="-135225" y="-118150"/>
            <a:ext cx="2360675" cy="1353100"/>
          </a:xfrm>
          <a:custGeom>
            <a:rect b="b" l="l" r="r" t="t"/>
            <a:pathLst>
              <a:path extrusionOk="0" h="54124" w="94427">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115"/>
          <p:cNvSpPr txBox="1"/>
          <p:nvPr/>
        </p:nvSpPr>
        <p:spPr>
          <a:xfrm>
            <a:off x="255699" y="913450"/>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표하연</a:t>
            </a:r>
            <a:endParaRPr b="1" sz="1800">
              <a:solidFill>
                <a:schemeClr val="accent3"/>
              </a:solidFill>
              <a:latin typeface="Nanum Gothic Coding"/>
              <a:ea typeface="Nanum Gothic Coding"/>
              <a:cs typeface="Nanum Gothic Coding"/>
              <a:sym typeface="Nanum Gothic Coding"/>
            </a:endParaRPr>
          </a:p>
        </p:txBody>
      </p:sp>
      <p:sp>
        <p:nvSpPr>
          <p:cNvPr id="4221" name="Google Shape;4221;p115"/>
          <p:cNvSpPr txBox="1"/>
          <p:nvPr>
            <p:ph type="ctrTitle"/>
          </p:nvPr>
        </p:nvSpPr>
        <p:spPr>
          <a:xfrm>
            <a:off x="2295600" y="12825"/>
            <a:ext cx="44004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잘한부분과 아쉬운 부분</a:t>
            </a:r>
            <a:endParaRPr>
              <a:latin typeface="Roboto"/>
              <a:ea typeface="Roboto"/>
              <a:cs typeface="Roboto"/>
              <a:sym typeface="Roboto"/>
            </a:endParaRPr>
          </a:p>
        </p:txBody>
      </p:sp>
      <p:sp>
        <p:nvSpPr>
          <p:cNvPr id="4222" name="Google Shape;4222;p115"/>
          <p:cNvSpPr txBox="1"/>
          <p:nvPr/>
        </p:nvSpPr>
        <p:spPr>
          <a:xfrm>
            <a:off x="7017824" y="168632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김다영</a:t>
            </a:r>
            <a:endParaRPr b="1" sz="1800">
              <a:solidFill>
                <a:schemeClr val="accent3"/>
              </a:solidFill>
              <a:latin typeface="Nanum Gothic Coding"/>
              <a:ea typeface="Nanum Gothic Coding"/>
              <a:cs typeface="Nanum Gothic Coding"/>
              <a:sym typeface="Nanum Gothic Coding"/>
            </a:endParaRPr>
          </a:p>
        </p:txBody>
      </p:sp>
      <p:sp>
        <p:nvSpPr>
          <p:cNvPr id="4223" name="Google Shape;4223;p115"/>
          <p:cNvSpPr/>
          <p:nvPr/>
        </p:nvSpPr>
        <p:spPr>
          <a:xfrm>
            <a:off x="501475" y="1623150"/>
            <a:ext cx="6703800" cy="613800"/>
          </a:xfrm>
          <a:prstGeom prst="wedgeRoundRectCallout">
            <a:avLst>
              <a:gd fmla="val 54239" name="adj1"/>
              <a:gd fmla="val -9087" name="adj2"/>
              <a:gd fmla="val 0" name="adj3"/>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E6555C"/>
              </a:highlight>
              <a:latin typeface="Muli"/>
              <a:ea typeface="Muli"/>
              <a:cs typeface="Muli"/>
              <a:sym typeface="Muli"/>
            </a:endParaRPr>
          </a:p>
        </p:txBody>
      </p:sp>
      <p:sp>
        <p:nvSpPr>
          <p:cNvPr id="4224" name="Google Shape;4224;p115"/>
          <p:cNvSpPr txBox="1"/>
          <p:nvPr/>
        </p:nvSpPr>
        <p:spPr>
          <a:xfrm>
            <a:off x="255699" y="2332850"/>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권나윤</a:t>
            </a:r>
            <a:endParaRPr b="1" sz="1800">
              <a:solidFill>
                <a:schemeClr val="accent3"/>
              </a:solidFill>
              <a:latin typeface="Nanum Gothic Coding"/>
              <a:ea typeface="Nanum Gothic Coding"/>
              <a:cs typeface="Nanum Gothic Coding"/>
              <a:sym typeface="Nanum Gothic Coding"/>
            </a:endParaRPr>
          </a:p>
        </p:txBody>
      </p:sp>
      <p:sp>
        <p:nvSpPr>
          <p:cNvPr id="4225" name="Google Shape;4225;p115"/>
          <p:cNvSpPr txBox="1"/>
          <p:nvPr/>
        </p:nvSpPr>
        <p:spPr>
          <a:xfrm>
            <a:off x="7017837" y="303507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김선용</a:t>
            </a:r>
            <a:endParaRPr b="1" sz="1800">
              <a:solidFill>
                <a:schemeClr val="accent3"/>
              </a:solidFill>
              <a:latin typeface="Nanum Gothic Coding"/>
              <a:ea typeface="Nanum Gothic Coding"/>
              <a:cs typeface="Nanum Gothic Coding"/>
              <a:sym typeface="Nanum Gothic Coding"/>
            </a:endParaRPr>
          </a:p>
        </p:txBody>
      </p:sp>
      <p:sp>
        <p:nvSpPr>
          <p:cNvPr id="4226" name="Google Shape;4226;p115"/>
          <p:cNvSpPr/>
          <p:nvPr/>
        </p:nvSpPr>
        <p:spPr>
          <a:xfrm>
            <a:off x="501475" y="3018725"/>
            <a:ext cx="6703800" cy="613800"/>
          </a:xfrm>
          <a:prstGeom prst="wedgeRoundRectCallout">
            <a:avLst>
              <a:gd fmla="val 54353" name="adj1"/>
              <a:gd fmla="val -14944" name="adj2"/>
              <a:gd fmla="val 0" name="adj3"/>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E6555C"/>
              </a:highlight>
              <a:latin typeface="Muli"/>
              <a:ea typeface="Muli"/>
              <a:cs typeface="Muli"/>
              <a:sym typeface="Muli"/>
            </a:endParaRPr>
          </a:p>
        </p:txBody>
      </p:sp>
      <p:sp>
        <p:nvSpPr>
          <p:cNvPr id="4227" name="Google Shape;4227;p115"/>
          <p:cNvSpPr txBox="1"/>
          <p:nvPr/>
        </p:nvSpPr>
        <p:spPr>
          <a:xfrm>
            <a:off x="255699" y="3704600"/>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서민교</a:t>
            </a:r>
            <a:endParaRPr b="1" sz="1800">
              <a:solidFill>
                <a:schemeClr val="accent3"/>
              </a:solidFill>
              <a:latin typeface="Nanum Gothic Coding"/>
              <a:ea typeface="Nanum Gothic Coding"/>
              <a:cs typeface="Nanum Gothic Coding"/>
              <a:sym typeface="Nanum Gothic Coding"/>
            </a:endParaRPr>
          </a:p>
        </p:txBody>
      </p:sp>
      <p:sp>
        <p:nvSpPr>
          <p:cNvPr id="4228" name="Google Shape;4228;p115"/>
          <p:cNvSpPr/>
          <p:nvPr/>
        </p:nvSpPr>
        <p:spPr>
          <a:xfrm>
            <a:off x="1835875" y="3715575"/>
            <a:ext cx="6442500" cy="613800"/>
          </a:xfrm>
          <a:prstGeom prst="wedgeRoundRectCallout">
            <a:avLst>
              <a:gd fmla="val -54769" name="adj1"/>
              <a:gd fmla="val -12089" name="adj2"/>
              <a:gd fmla="val 0" name="adj3"/>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Good Point : 필요한 정보들을 사용할수있게 페이지마다 CRUD 구현 </a:t>
            </a:r>
            <a:endParaRPr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Bad Point : 화면 설계했던대로 화면구성이 내맘대로 잘안됨 , 데이터를 주고 받는 과정이 헷갈림</a:t>
            </a:r>
            <a:endParaRPr sz="800">
              <a:solidFill>
                <a:schemeClr val="dk1"/>
              </a:solidFill>
              <a:latin typeface="Roboto"/>
              <a:ea typeface="Roboto"/>
              <a:cs typeface="Roboto"/>
              <a:sym typeface="Roboto"/>
            </a:endParaRPr>
          </a:p>
        </p:txBody>
      </p:sp>
      <p:sp>
        <p:nvSpPr>
          <p:cNvPr id="4229" name="Google Shape;4229;p115"/>
          <p:cNvSpPr txBox="1"/>
          <p:nvPr/>
        </p:nvSpPr>
        <p:spPr>
          <a:xfrm>
            <a:off x="7276549" y="444512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이신화</a:t>
            </a:r>
            <a:endParaRPr b="1" sz="1800">
              <a:solidFill>
                <a:schemeClr val="accent3"/>
              </a:solidFill>
              <a:latin typeface="Nanum Gothic Coding"/>
              <a:ea typeface="Nanum Gothic Coding"/>
              <a:cs typeface="Nanum Gothic Coding"/>
              <a:sym typeface="Nanum Gothic Coding"/>
            </a:endParaRPr>
          </a:p>
        </p:txBody>
      </p:sp>
      <p:sp>
        <p:nvSpPr>
          <p:cNvPr id="4230" name="Google Shape;4230;p115"/>
          <p:cNvSpPr/>
          <p:nvPr/>
        </p:nvSpPr>
        <p:spPr>
          <a:xfrm>
            <a:off x="484300" y="4412425"/>
            <a:ext cx="7005000" cy="613800"/>
          </a:xfrm>
          <a:prstGeom prst="wedgeRoundRectCallout">
            <a:avLst>
              <a:gd fmla="val 54278" name="adj1"/>
              <a:gd fmla="val -15494" name="adj2"/>
              <a:gd fmla="val 0" name="adj3"/>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E6555C"/>
              </a:highlight>
              <a:latin typeface="Muli"/>
              <a:ea typeface="Muli"/>
              <a:cs typeface="Muli"/>
              <a:sym typeface="Muli"/>
            </a:endParaRPr>
          </a:p>
        </p:txBody>
      </p:sp>
      <p:sp>
        <p:nvSpPr>
          <p:cNvPr id="4231" name="Google Shape;4231;p115"/>
          <p:cNvSpPr/>
          <p:nvPr/>
        </p:nvSpPr>
        <p:spPr>
          <a:xfrm>
            <a:off x="1835875" y="913450"/>
            <a:ext cx="6408600" cy="613800"/>
          </a:xfrm>
          <a:prstGeom prst="wedgeRoundRectCallout">
            <a:avLst>
              <a:gd fmla="val -54315" name="adj1"/>
              <a:gd fmla="val -8598" name="adj2"/>
              <a:gd fmla="val 0" name="adj3"/>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4232" name="Google Shape;4232;p115"/>
          <p:cNvSpPr/>
          <p:nvPr/>
        </p:nvSpPr>
        <p:spPr>
          <a:xfrm>
            <a:off x="1897325" y="2320925"/>
            <a:ext cx="6347100" cy="613800"/>
          </a:xfrm>
          <a:prstGeom prst="wedgeRoundRectCallout">
            <a:avLst>
              <a:gd fmla="val -55083" name="adj1"/>
              <a:gd fmla="val -11388" name="adj2"/>
              <a:gd fmla="val 0" name="adj3"/>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nvGrpSpPr>
          <p:cNvPr id="4233" name="Google Shape;4233;p115"/>
          <p:cNvGrpSpPr/>
          <p:nvPr/>
        </p:nvGrpSpPr>
        <p:grpSpPr>
          <a:xfrm>
            <a:off x="325145" y="952769"/>
            <a:ext cx="325036" cy="350065"/>
            <a:chOff x="2808945" y="3487482"/>
            <a:chExt cx="325036" cy="350065"/>
          </a:xfrm>
        </p:grpSpPr>
        <p:sp>
          <p:nvSpPr>
            <p:cNvPr id="4234" name="Google Shape;4234;p115"/>
            <p:cNvSpPr/>
            <p:nvPr/>
          </p:nvSpPr>
          <p:spPr>
            <a:xfrm>
              <a:off x="2840097" y="3712239"/>
              <a:ext cx="132163" cy="125308"/>
            </a:xfrm>
            <a:custGeom>
              <a:rect b="b" l="l" r="r" t="t"/>
              <a:pathLst>
                <a:path extrusionOk="0" h="3930" w="4145">
                  <a:moveTo>
                    <a:pt x="1929" y="0"/>
                  </a:moveTo>
                  <a:cubicBezTo>
                    <a:pt x="1929" y="0"/>
                    <a:pt x="0" y="1310"/>
                    <a:pt x="310" y="3930"/>
                  </a:cubicBezTo>
                  <a:lnTo>
                    <a:pt x="1286" y="3930"/>
                  </a:lnTo>
                  <a:lnTo>
                    <a:pt x="1453" y="3787"/>
                  </a:lnTo>
                  <a:lnTo>
                    <a:pt x="1644" y="3930"/>
                  </a:lnTo>
                  <a:lnTo>
                    <a:pt x="2644" y="3930"/>
                  </a:lnTo>
                  <a:lnTo>
                    <a:pt x="4144" y="1834"/>
                  </a:lnTo>
                  <a:lnTo>
                    <a:pt x="2620" y="0"/>
                  </a:lnTo>
                  <a:close/>
                </a:path>
              </a:pathLst>
            </a:custGeom>
            <a:solidFill>
              <a:srgbClr val="2F15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115"/>
            <p:cNvSpPr/>
            <p:nvPr/>
          </p:nvSpPr>
          <p:spPr>
            <a:xfrm>
              <a:off x="2969932" y="3712239"/>
              <a:ext cx="131398" cy="125308"/>
            </a:xfrm>
            <a:custGeom>
              <a:rect b="b" l="l" r="r" t="t"/>
              <a:pathLst>
                <a:path extrusionOk="0" h="3930" w="4121">
                  <a:moveTo>
                    <a:pt x="1501" y="0"/>
                  </a:moveTo>
                  <a:lnTo>
                    <a:pt x="1" y="1834"/>
                  </a:lnTo>
                  <a:lnTo>
                    <a:pt x="1501" y="3930"/>
                  </a:lnTo>
                  <a:lnTo>
                    <a:pt x="2501" y="3930"/>
                  </a:lnTo>
                  <a:lnTo>
                    <a:pt x="2692" y="3715"/>
                  </a:lnTo>
                  <a:lnTo>
                    <a:pt x="2858" y="3930"/>
                  </a:lnTo>
                  <a:lnTo>
                    <a:pt x="3859" y="3930"/>
                  </a:lnTo>
                  <a:cubicBezTo>
                    <a:pt x="4121" y="1310"/>
                    <a:pt x="2192" y="0"/>
                    <a:pt x="2192" y="0"/>
                  </a:cubicBezTo>
                  <a:close/>
                </a:path>
              </a:pathLst>
            </a:custGeom>
            <a:solidFill>
              <a:srgbClr val="2F15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115"/>
            <p:cNvSpPr/>
            <p:nvPr/>
          </p:nvSpPr>
          <p:spPr>
            <a:xfrm>
              <a:off x="2923603" y="3712239"/>
              <a:ext cx="94188" cy="125308"/>
            </a:xfrm>
            <a:custGeom>
              <a:rect b="b" l="l" r="r" t="t"/>
              <a:pathLst>
                <a:path extrusionOk="0" h="3930" w="2954">
                  <a:moveTo>
                    <a:pt x="1" y="0"/>
                  </a:moveTo>
                  <a:lnTo>
                    <a:pt x="1" y="3930"/>
                  </a:lnTo>
                  <a:lnTo>
                    <a:pt x="906" y="3930"/>
                  </a:lnTo>
                  <a:lnTo>
                    <a:pt x="1454" y="3453"/>
                  </a:lnTo>
                  <a:lnTo>
                    <a:pt x="2049" y="3930"/>
                  </a:lnTo>
                  <a:lnTo>
                    <a:pt x="2954" y="3930"/>
                  </a:lnTo>
                  <a:lnTo>
                    <a:pt x="2954" y="0"/>
                  </a:lnTo>
                  <a:close/>
                </a:path>
              </a:pathLst>
            </a:custGeom>
            <a:solidFill>
              <a:srgbClr val="E0D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115"/>
            <p:cNvSpPr/>
            <p:nvPr/>
          </p:nvSpPr>
          <p:spPr>
            <a:xfrm>
              <a:off x="2817299" y="3487482"/>
              <a:ext cx="305299" cy="168576"/>
            </a:xfrm>
            <a:custGeom>
              <a:rect b="b" l="l" r="r" t="t"/>
              <a:pathLst>
                <a:path extrusionOk="0" h="5287" w="9575">
                  <a:moveTo>
                    <a:pt x="4788" y="0"/>
                  </a:moveTo>
                  <a:cubicBezTo>
                    <a:pt x="2287" y="0"/>
                    <a:pt x="239" y="1834"/>
                    <a:pt x="1" y="4192"/>
                  </a:cubicBezTo>
                  <a:lnTo>
                    <a:pt x="501" y="5287"/>
                  </a:lnTo>
                  <a:lnTo>
                    <a:pt x="9193" y="5287"/>
                  </a:lnTo>
                  <a:lnTo>
                    <a:pt x="9574" y="4192"/>
                  </a:lnTo>
                  <a:cubicBezTo>
                    <a:pt x="9360" y="1810"/>
                    <a:pt x="7288" y="0"/>
                    <a:pt x="4788" y="0"/>
                  </a:cubicBezTo>
                  <a:close/>
                </a:path>
              </a:pathLst>
            </a:custGeom>
            <a:solidFill>
              <a:srgbClr val="A45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115"/>
            <p:cNvSpPr/>
            <p:nvPr/>
          </p:nvSpPr>
          <p:spPr>
            <a:xfrm>
              <a:off x="2818064" y="3488981"/>
              <a:ext cx="128369" cy="161784"/>
            </a:xfrm>
            <a:custGeom>
              <a:rect b="b" l="l" r="r" t="t"/>
              <a:pathLst>
                <a:path extrusionOk="0" h="5074" w="4026">
                  <a:moveTo>
                    <a:pt x="4025" y="1"/>
                  </a:moveTo>
                  <a:lnTo>
                    <a:pt x="4025" y="1"/>
                  </a:lnTo>
                  <a:cubicBezTo>
                    <a:pt x="1882" y="334"/>
                    <a:pt x="215" y="2025"/>
                    <a:pt x="1" y="4145"/>
                  </a:cubicBezTo>
                  <a:lnTo>
                    <a:pt x="429" y="5073"/>
                  </a:lnTo>
                  <a:cubicBezTo>
                    <a:pt x="668" y="2835"/>
                    <a:pt x="2049" y="977"/>
                    <a:pt x="4025" y="1"/>
                  </a:cubicBezTo>
                  <a:close/>
                </a:path>
              </a:pathLst>
            </a:custGeom>
            <a:solidFill>
              <a:srgbClr val="8B4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115"/>
            <p:cNvSpPr/>
            <p:nvPr/>
          </p:nvSpPr>
          <p:spPr>
            <a:xfrm>
              <a:off x="2953225" y="3750182"/>
              <a:ext cx="34978" cy="42184"/>
            </a:xfrm>
            <a:custGeom>
              <a:rect b="b" l="l" r="r" t="t"/>
              <a:pathLst>
                <a:path extrusionOk="0" h="1323" w="1097">
                  <a:moveTo>
                    <a:pt x="144" y="1"/>
                  </a:moveTo>
                  <a:lnTo>
                    <a:pt x="25" y="834"/>
                  </a:lnTo>
                  <a:cubicBezTo>
                    <a:pt x="1" y="954"/>
                    <a:pt x="48" y="1073"/>
                    <a:pt x="144" y="1120"/>
                  </a:cubicBezTo>
                  <a:lnTo>
                    <a:pt x="406" y="1287"/>
                  </a:lnTo>
                  <a:cubicBezTo>
                    <a:pt x="453" y="1311"/>
                    <a:pt x="501" y="1323"/>
                    <a:pt x="545" y="1323"/>
                  </a:cubicBezTo>
                  <a:cubicBezTo>
                    <a:pt x="590" y="1323"/>
                    <a:pt x="632" y="1311"/>
                    <a:pt x="668" y="1287"/>
                  </a:cubicBezTo>
                  <a:lnTo>
                    <a:pt x="953" y="1120"/>
                  </a:lnTo>
                  <a:cubicBezTo>
                    <a:pt x="1049" y="1073"/>
                    <a:pt x="1096" y="930"/>
                    <a:pt x="1049" y="834"/>
                  </a:cubicBezTo>
                  <a:lnTo>
                    <a:pt x="930" y="1"/>
                  </a:lnTo>
                  <a:close/>
                </a:path>
              </a:pathLst>
            </a:custGeom>
            <a:solidFill>
              <a:srgbClr val="EA82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115"/>
            <p:cNvSpPr/>
            <p:nvPr/>
          </p:nvSpPr>
          <p:spPr>
            <a:xfrm>
              <a:off x="2828714" y="3583902"/>
              <a:ext cx="284765" cy="179226"/>
            </a:xfrm>
            <a:custGeom>
              <a:rect b="b" l="l" r="r" t="t"/>
              <a:pathLst>
                <a:path extrusionOk="0" h="5621" w="8931">
                  <a:moveTo>
                    <a:pt x="1620" y="1"/>
                  </a:moveTo>
                  <a:cubicBezTo>
                    <a:pt x="1620" y="1525"/>
                    <a:pt x="310" y="1858"/>
                    <a:pt x="310" y="1858"/>
                  </a:cubicBezTo>
                  <a:lnTo>
                    <a:pt x="262" y="1858"/>
                  </a:lnTo>
                  <a:lnTo>
                    <a:pt x="0" y="2334"/>
                  </a:lnTo>
                  <a:lnTo>
                    <a:pt x="453" y="2763"/>
                  </a:lnTo>
                  <a:cubicBezTo>
                    <a:pt x="977" y="4406"/>
                    <a:pt x="2596" y="5621"/>
                    <a:pt x="4477" y="5621"/>
                  </a:cubicBezTo>
                  <a:cubicBezTo>
                    <a:pt x="6382" y="5621"/>
                    <a:pt x="7954" y="4430"/>
                    <a:pt x="8478" y="2763"/>
                  </a:cubicBezTo>
                  <a:lnTo>
                    <a:pt x="8931" y="2334"/>
                  </a:lnTo>
                  <a:lnTo>
                    <a:pt x="8669" y="1858"/>
                  </a:lnTo>
                  <a:lnTo>
                    <a:pt x="8645" y="1858"/>
                  </a:lnTo>
                  <a:cubicBezTo>
                    <a:pt x="8645" y="1858"/>
                    <a:pt x="7335" y="1525"/>
                    <a:pt x="7335" y="1"/>
                  </a:cubicBezTo>
                  <a:cubicBezTo>
                    <a:pt x="7335" y="1"/>
                    <a:pt x="6097" y="310"/>
                    <a:pt x="4477" y="310"/>
                  </a:cubicBezTo>
                  <a:cubicBezTo>
                    <a:pt x="2834" y="310"/>
                    <a:pt x="1620" y="1"/>
                    <a:pt x="1620" y="1"/>
                  </a:cubicBezTo>
                  <a:close/>
                </a:path>
              </a:pathLst>
            </a:custGeom>
            <a:solidFill>
              <a:srgbClr val="FED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115"/>
            <p:cNvSpPr/>
            <p:nvPr/>
          </p:nvSpPr>
          <p:spPr>
            <a:xfrm>
              <a:off x="2877306" y="3660586"/>
              <a:ext cx="31917" cy="11447"/>
            </a:xfrm>
            <a:custGeom>
              <a:rect b="b" l="l" r="r" t="t"/>
              <a:pathLst>
                <a:path extrusionOk="0" h="359" w="1001">
                  <a:moveTo>
                    <a:pt x="167" y="1"/>
                  </a:moveTo>
                  <a:cubicBezTo>
                    <a:pt x="96" y="1"/>
                    <a:pt x="0" y="72"/>
                    <a:pt x="0" y="191"/>
                  </a:cubicBezTo>
                  <a:cubicBezTo>
                    <a:pt x="0" y="287"/>
                    <a:pt x="48" y="358"/>
                    <a:pt x="167" y="358"/>
                  </a:cubicBezTo>
                  <a:lnTo>
                    <a:pt x="834" y="358"/>
                  </a:lnTo>
                  <a:cubicBezTo>
                    <a:pt x="929" y="358"/>
                    <a:pt x="1000" y="310"/>
                    <a:pt x="1000" y="191"/>
                  </a:cubicBezTo>
                  <a:cubicBezTo>
                    <a:pt x="977" y="96"/>
                    <a:pt x="929" y="1"/>
                    <a:pt x="834" y="1"/>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115"/>
            <p:cNvSpPr/>
            <p:nvPr/>
          </p:nvSpPr>
          <p:spPr>
            <a:xfrm>
              <a:off x="2887159" y="3623376"/>
              <a:ext cx="12180" cy="27389"/>
            </a:xfrm>
            <a:custGeom>
              <a:rect b="b" l="l" r="r" t="t"/>
              <a:pathLst>
                <a:path extrusionOk="0" h="859" w="382">
                  <a:moveTo>
                    <a:pt x="191" y="1"/>
                  </a:moveTo>
                  <a:cubicBezTo>
                    <a:pt x="96" y="1"/>
                    <a:pt x="1" y="72"/>
                    <a:pt x="1" y="192"/>
                  </a:cubicBezTo>
                  <a:lnTo>
                    <a:pt x="1" y="668"/>
                  </a:lnTo>
                  <a:cubicBezTo>
                    <a:pt x="25" y="787"/>
                    <a:pt x="96" y="858"/>
                    <a:pt x="191" y="858"/>
                  </a:cubicBezTo>
                  <a:cubicBezTo>
                    <a:pt x="287" y="858"/>
                    <a:pt x="382" y="787"/>
                    <a:pt x="382" y="668"/>
                  </a:cubicBezTo>
                  <a:lnTo>
                    <a:pt x="382" y="192"/>
                  </a:lnTo>
                  <a:cubicBezTo>
                    <a:pt x="382" y="96"/>
                    <a:pt x="310" y="1"/>
                    <a:pt x="191"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115"/>
            <p:cNvSpPr/>
            <p:nvPr/>
          </p:nvSpPr>
          <p:spPr>
            <a:xfrm>
              <a:off x="3042088" y="3623376"/>
              <a:ext cx="11415" cy="27389"/>
            </a:xfrm>
            <a:custGeom>
              <a:rect b="b" l="l" r="r" t="t"/>
              <a:pathLst>
                <a:path extrusionOk="0" h="859" w="358">
                  <a:moveTo>
                    <a:pt x="191" y="1"/>
                  </a:moveTo>
                  <a:cubicBezTo>
                    <a:pt x="71" y="1"/>
                    <a:pt x="0" y="72"/>
                    <a:pt x="0" y="192"/>
                  </a:cubicBezTo>
                  <a:lnTo>
                    <a:pt x="0" y="668"/>
                  </a:lnTo>
                  <a:cubicBezTo>
                    <a:pt x="0" y="787"/>
                    <a:pt x="95" y="858"/>
                    <a:pt x="191" y="858"/>
                  </a:cubicBezTo>
                  <a:cubicBezTo>
                    <a:pt x="286" y="858"/>
                    <a:pt x="357" y="787"/>
                    <a:pt x="357" y="668"/>
                  </a:cubicBezTo>
                  <a:lnTo>
                    <a:pt x="357" y="192"/>
                  </a:lnTo>
                  <a:cubicBezTo>
                    <a:pt x="357" y="96"/>
                    <a:pt x="310" y="1"/>
                    <a:pt x="191"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115"/>
            <p:cNvSpPr/>
            <p:nvPr/>
          </p:nvSpPr>
          <p:spPr>
            <a:xfrm>
              <a:off x="3032204" y="3660586"/>
              <a:ext cx="31917" cy="11447"/>
            </a:xfrm>
            <a:custGeom>
              <a:rect b="b" l="l" r="r" t="t"/>
              <a:pathLst>
                <a:path extrusionOk="0" h="359" w="1001">
                  <a:moveTo>
                    <a:pt x="167" y="1"/>
                  </a:moveTo>
                  <a:cubicBezTo>
                    <a:pt x="72" y="1"/>
                    <a:pt x="0" y="72"/>
                    <a:pt x="0" y="191"/>
                  </a:cubicBezTo>
                  <a:cubicBezTo>
                    <a:pt x="0" y="287"/>
                    <a:pt x="48" y="358"/>
                    <a:pt x="167" y="358"/>
                  </a:cubicBezTo>
                  <a:lnTo>
                    <a:pt x="834" y="358"/>
                  </a:lnTo>
                  <a:cubicBezTo>
                    <a:pt x="905" y="358"/>
                    <a:pt x="1001" y="310"/>
                    <a:pt x="1001" y="191"/>
                  </a:cubicBezTo>
                  <a:cubicBezTo>
                    <a:pt x="977" y="96"/>
                    <a:pt x="905" y="1"/>
                    <a:pt x="834" y="1"/>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115"/>
            <p:cNvSpPr/>
            <p:nvPr/>
          </p:nvSpPr>
          <p:spPr>
            <a:xfrm>
              <a:off x="2925899" y="3653858"/>
              <a:ext cx="88863" cy="41897"/>
            </a:xfrm>
            <a:custGeom>
              <a:rect b="b" l="l" r="r" t="t"/>
              <a:pathLst>
                <a:path extrusionOk="0" h="1314" w="2787">
                  <a:moveTo>
                    <a:pt x="952" y="1"/>
                  </a:moveTo>
                  <a:cubicBezTo>
                    <a:pt x="130" y="1"/>
                    <a:pt x="522" y="1033"/>
                    <a:pt x="0" y="1117"/>
                  </a:cubicBezTo>
                  <a:cubicBezTo>
                    <a:pt x="15" y="1117"/>
                    <a:pt x="152" y="1313"/>
                    <a:pt x="504" y="1313"/>
                  </a:cubicBezTo>
                  <a:cubicBezTo>
                    <a:pt x="714" y="1313"/>
                    <a:pt x="1000" y="1244"/>
                    <a:pt x="1382" y="1022"/>
                  </a:cubicBezTo>
                  <a:cubicBezTo>
                    <a:pt x="1773" y="1244"/>
                    <a:pt x="2067" y="1313"/>
                    <a:pt x="2283" y="1313"/>
                  </a:cubicBezTo>
                  <a:cubicBezTo>
                    <a:pt x="2646" y="1313"/>
                    <a:pt x="2787" y="1117"/>
                    <a:pt x="2787" y="1117"/>
                  </a:cubicBezTo>
                  <a:cubicBezTo>
                    <a:pt x="2283" y="1033"/>
                    <a:pt x="2666" y="7"/>
                    <a:pt x="1806" y="7"/>
                  </a:cubicBezTo>
                  <a:cubicBezTo>
                    <a:pt x="1689" y="7"/>
                    <a:pt x="1550" y="26"/>
                    <a:pt x="1382" y="69"/>
                  </a:cubicBezTo>
                  <a:cubicBezTo>
                    <a:pt x="1210" y="22"/>
                    <a:pt x="1068" y="1"/>
                    <a:pt x="952" y="1"/>
                  </a:cubicBezTo>
                  <a:close/>
                </a:path>
              </a:pathLst>
            </a:custGeom>
            <a:solidFill>
              <a:srgbClr val="F286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115"/>
            <p:cNvSpPr/>
            <p:nvPr/>
          </p:nvSpPr>
          <p:spPr>
            <a:xfrm>
              <a:off x="3099035" y="3612758"/>
              <a:ext cx="34946" cy="59274"/>
            </a:xfrm>
            <a:custGeom>
              <a:rect b="b" l="l" r="r" t="t"/>
              <a:pathLst>
                <a:path extrusionOk="0" h="1859" w="1096">
                  <a:moveTo>
                    <a:pt x="214" y="1"/>
                  </a:moveTo>
                  <a:lnTo>
                    <a:pt x="214" y="1"/>
                  </a:lnTo>
                  <a:cubicBezTo>
                    <a:pt x="238" y="477"/>
                    <a:pt x="191" y="953"/>
                    <a:pt x="191" y="953"/>
                  </a:cubicBezTo>
                  <a:cubicBezTo>
                    <a:pt x="143" y="1263"/>
                    <a:pt x="95" y="1572"/>
                    <a:pt x="0" y="1858"/>
                  </a:cubicBezTo>
                  <a:lnTo>
                    <a:pt x="143" y="1858"/>
                  </a:lnTo>
                  <a:cubicBezTo>
                    <a:pt x="667" y="1858"/>
                    <a:pt x="1096" y="1453"/>
                    <a:pt x="1096" y="906"/>
                  </a:cubicBezTo>
                  <a:cubicBezTo>
                    <a:pt x="1072" y="429"/>
                    <a:pt x="691" y="24"/>
                    <a:pt x="214"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115"/>
            <p:cNvSpPr/>
            <p:nvPr/>
          </p:nvSpPr>
          <p:spPr>
            <a:xfrm>
              <a:off x="2808945" y="3611993"/>
              <a:ext cx="153431" cy="150402"/>
            </a:xfrm>
            <a:custGeom>
              <a:rect b="b" l="l" r="r" t="t"/>
              <a:pathLst>
                <a:path extrusionOk="0" h="4717" w="4812">
                  <a:moveTo>
                    <a:pt x="858" y="1"/>
                  </a:moveTo>
                  <a:cubicBezTo>
                    <a:pt x="382" y="48"/>
                    <a:pt x="1" y="453"/>
                    <a:pt x="1" y="930"/>
                  </a:cubicBezTo>
                  <a:cubicBezTo>
                    <a:pt x="1" y="1453"/>
                    <a:pt x="406" y="1882"/>
                    <a:pt x="954" y="1882"/>
                  </a:cubicBezTo>
                  <a:lnTo>
                    <a:pt x="1096" y="1882"/>
                  </a:lnTo>
                  <a:cubicBezTo>
                    <a:pt x="1597" y="3430"/>
                    <a:pt x="3073" y="4597"/>
                    <a:pt x="4812" y="4716"/>
                  </a:cubicBezTo>
                  <a:cubicBezTo>
                    <a:pt x="3311" y="4002"/>
                    <a:pt x="2192" y="2763"/>
                    <a:pt x="1716" y="1239"/>
                  </a:cubicBezTo>
                  <a:cubicBezTo>
                    <a:pt x="1668" y="1025"/>
                    <a:pt x="1597" y="810"/>
                    <a:pt x="1573" y="596"/>
                  </a:cubicBezTo>
                  <a:cubicBezTo>
                    <a:pt x="1239" y="882"/>
                    <a:pt x="930" y="953"/>
                    <a:pt x="930" y="953"/>
                  </a:cubicBezTo>
                  <a:lnTo>
                    <a:pt x="882" y="953"/>
                  </a:lnTo>
                  <a:cubicBezTo>
                    <a:pt x="882" y="953"/>
                    <a:pt x="834" y="477"/>
                    <a:pt x="858"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115"/>
          <p:cNvGrpSpPr/>
          <p:nvPr/>
        </p:nvGrpSpPr>
        <p:grpSpPr>
          <a:xfrm>
            <a:off x="8354119" y="3088392"/>
            <a:ext cx="344061" cy="379776"/>
            <a:chOff x="7248144" y="2865804"/>
            <a:chExt cx="344061" cy="379776"/>
          </a:xfrm>
        </p:grpSpPr>
        <p:sp>
          <p:nvSpPr>
            <p:cNvPr id="4249" name="Google Shape;4249;p115"/>
            <p:cNvSpPr/>
            <p:nvPr/>
          </p:nvSpPr>
          <p:spPr>
            <a:xfrm>
              <a:off x="7255734" y="2865804"/>
              <a:ext cx="328882" cy="157262"/>
            </a:xfrm>
            <a:custGeom>
              <a:rect b="b" l="l" r="r" t="t"/>
              <a:pathLst>
                <a:path extrusionOk="0" h="4931" w="10313">
                  <a:moveTo>
                    <a:pt x="5145" y="0"/>
                  </a:moveTo>
                  <a:cubicBezTo>
                    <a:pt x="3787" y="0"/>
                    <a:pt x="2501" y="501"/>
                    <a:pt x="1525" y="1429"/>
                  </a:cubicBezTo>
                  <a:cubicBezTo>
                    <a:pt x="548" y="2382"/>
                    <a:pt x="1" y="3620"/>
                    <a:pt x="1" y="4930"/>
                  </a:cubicBezTo>
                  <a:lnTo>
                    <a:pt x="10312" y="4906"/>
                  </a:lnTo>
                  <a:cubicBezTo>
                    <a:pt x="10312" y="3596"/>
                    <a:pt x="9765" y="2334"/>
                    <a:pt x="8788" y="1429"/>
                  </a:cubicBezTo>
                  <a:cubicBezTo>
                    <a:pt x="7812" y="501"/>
                    <a:pt x="6526" y="0"/>
                    <a:pt x="5145"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115"/>
            <p:cNvSpPr/>
            <p:nvPr/>
          </p:nvSpPr>
          <p:spPr>
            <a:xfrm>
              <a:off x="7256499" y="2865804"/>
              <a:ext cx="185345" cy="157262"/>
            </a:xfrm>
            <a:custGeom>
              <a:rect b="b" l="l" r="r" t="t"/>
              <a:pathLst>
                <a:path extrusionOk="0" h="4931" w="5812">
                  <a:moveTo>
                    <a:pt x="5168" y="0"/>
                  </a:moveTo>
                  <a:cubicBezTo>
                    <a:pt x="3787" y="0"/>
                    <a:pt x="2501" y="501"/>
                    <a:pt x="1525" y="1429"/>
                  </a:cubicBezTo>
                  <a:cubicBezTo>
                    <a:pt x="548" y="2334"/>
                    <a:pt x="0" y="3596"/>
                    <a:pt x="0" y="4930"/>
                  </a:cubicBezTo>
                  <a:lnTo>
                    <a:pt x="1310" y="4930"/>
                  </a:lnTo>
                  <a:cubicBezTo>
                    <a:pt x="1310" y="3620"/>
                    <a:pt x="1858" y="2382"/>
                    <a:pt x="2834" y="1429"/>
                  </a:cubicBezTo>
                  <a:cubicBezTo>
                    <a:pt x="3644" y="643"/>
                    <a:pt x="4692" y="167"/>
                    <a:pt x="5811" y="24"/>
                  </a:cubicBezTo>
                  <a:cubicBezTo>
                    <a:pt x="5597" y="0"/>
                    <a:pt x="5359" y="0"/>
                    <a:pt x="5168"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115"/>
            <p:cNvSpPr/>
            <p:nvPr/>
          </p:nvSpPr>
          <p:spPr>
            <a:xfrm>
              <a:off x="7262558" y="3052630"/>
              <a:ext cx="114708" cy="117014"/>
            </a:xfrm>
            <a:custGeom>
              <a:rect b="b" l="l" r="r" t="t"/>
              <a:pathLst>
                <a:path extrusionOk="0" h="3669" w="3597">
                  <a:moveTo>
                    <a:pt x="1239" y="1"/>
                  </a:moveTo>
                  <a:lnTo>
                    <a:pt x="1" y="167"/>
                  </a:lnTo>
                  <a:cubicBezTo>
                    <a:pt x="1" y="2835"/>
                    <a:pt x="2359" y="3668"/>
                    <a:pt x="2359" y="3668"/>
                  </a:cubicBezTo>
                  <a:lnTo>
                    <a:pt x="3597" y="3668"/>
                  </a:lnTo>
                  <a:lnTo>
                    <a:pt x="3597" y="1906"/>
                  </a:lnTo>
                  <a:lnTo>
                    <a:pt x="1239" y="1"/>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115"/>
            <p:cNvSpPr/>
            <p:nvPr/>
          </p:nvSpPr>
          <p:spPr>
            <a:xfrm>
              <a:off x="7262558" y="3053396"/>
              <a:ext cx="105620" cy="116248"/>
            </a:xfrm>
            <a:custGeom>
              <a:rect b="b" l="l" r="r" t="t"/>
              <a:pathLst>
                <a:path extrusionOk="0" h="3645" w="3312">
                  <a:moveTo>
                    <a:pt x="1239" y="1"/>
                  </a:moveTo>
                  <a:lnTo>
                    <a:pt x="1" y="143"/>
                  </a:lnTo>
                  <a:cubicBezTo>
                    <a:pt x="1" y="2811"/>
                    <a:pt x="2335" y="3644"/>
                    <a:pt x="2335" y="3644"/>
                  </a:cubicBezTo>
                  <a:lnTo>
                    <a:pt x="3311" y="3644"/>
                  </a:lnTo>
                  <a:cubicBezTo>
                    <a:pt x="3311" y="3644"/>
                    <a:pt x="954" y="2834"/>
                    <a:pt x="954" y="143"/>
                  </a:cubicBezTo>
                  <a:lnTo>
                    <a:pt x="1358" y="96"/>
                  </a:lnTo>
                  <a:lnTo>
                    <a:pt x="1239" y="1"/>
                  </a:ln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115"/>
            <p:cNvSpPr/>
            <p:nvPr/>
          </p:nvSpPr>
          <p:spPr>
            <a:xfrm>
              <a:off x="7464582" y="3052630"/>
              <a:ext cx="113943" cy="117014"/>
            </a:xfrm>
            <a:custGeom>
              <a:rect b="b" l="l" r="r" t="t"/>
              <a:pathLst>
                <a:path extrusionOk="0" h="3669" w="3573">
                  <a:moveTo>
                    <a:pt x="2358" y="1"/>
                  </a:moveTo>
                  <a:lnTo>
                    <a:pt x="1" y="1906"/>
                  </a:lnTo>
                  <a:lnTo>
                    <a:pt x="1" y="3668"/>
                  </a:lnTo>
                  <a:lnTo>
                    <a:pt x="1215" y="3668"/>
                  </a:lnTo>
                  <a:cubicBezTo>
                    <a:pt x="1215" y="3668"/>
                    <a:pt x="3573" y="2835"/>
                    <a:pt x="3573" y="167"/>
                  </a:cubicBezTo>
                  <a:lnTo>
                    <a:pt x="2358" y="1"/>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115"/>
            <p:cNvSpPr/>
            <p:nvPr/>
          </p:nvSpPr>
          <p:spPr>
            <a:xfrm>
              <a:off x="7317250" y="3146809"/>
              <a:ext cx="208114" cy="98771"/>
            </a:xfrm>
            <a:custGeom>
              <a:rect b="b" l="l" r="r" t="t"/>
              <a:pathLst>
                <a:path extrusionOk="0" h="3097" w="6526">
                  <a:moveTo>
                    <a:pt x="1739" y="1"/>
                  </a:moveTo>
                  <a:cubicBezTo>
                    <a:pt x="1739" y="1"/>
                    <a:pt x="667" y="358"/>
                    <a:pt x="96" y="1549"/>
                  </a:cubicBezTo>
                  <a:cubicBezTo>
                    <a:pt x="72" y="1596"/>
                    <a:pt x="48" y="1692"/>
                    <a:pt x="1" y="1739"/>
                  </a:cubicBezTo>
                  <a:lnTo>
                    <a:pt x="1358" y="3097"/>
                  </a:lnTo>
                  <a:lnTo>
                    <a:pt x="5192" y="3097"/>
                  </a:lnTo>
                  <a:lnTo>
                    <a:pt x="6526" y="1739"/>
                  </a:lnTo>
                  <a:cubicBezTo>
                    <a:pt x="6026" y="406"/>
                    <a:pt x="4811" y="1"/>
                    <a:pt x="4811" y="1"/>
                  </a:cubicBezTo>
                  <a:close/>
                </a:path>
              </a:pathLst>
            </a:custGeom>
            <a:solidFill>
              <a:srgbClr val="80D5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115"/>
            <p:cNvSpPr/>
            <p:nvPr/>
          </p:nvSpPr>
          <p:spPr>
            <a:xfrm>
              <a:off x="7316484" y="3146809"/>
              <a:ext cx="77493" cy="55493"/>
            </a:xfrm>
            <a:custGeom>
              <a:rect b="b" l="l" r="r" t="t"/>
              <a:pathLst>
                <a:path extrusionOk="0" h="1740" w="2430">
                  <a:moveTo>
                    <a:pt x="1739" y="1"/>
                  </a:moveTo>
                  <a:cubicBezTo>
                    <a:pt x="1739" y="1"/>
                    <a:pt x="644" y="358"/>
                    <a:pt x="96" y="1549"/>
                  </a:cubicBezTo>
                  <a:cubicBezTo>
                    <a:pt x="48" y="1596"/>
                    <a:pt x="25" y="1692"/>
                    <a:pt x="1" y="1739"/>
                  </a:cubicBezTo>
                  <a:lnTo>
                    <a:pt x="715" y="1739"/>
                  </a:lnTo>
                  <a:cubicBezTo>
                    <a:pt x="739" y="1668"/>
                    <a:pt x="787" y="1596"/>
                    <a:pt x="810" y="1549"/>
                  </a:cubicBezTo>
                  <a:cubicBezTo>
                    <a:pt x="1358" y="358"/>
                    <a:pt x="2430" y="1"/>
                    <a:pt x="2430" y="1"/>
                  </a:cubicBezTo>
                  <a:close/>
                </a:path>
              </a:pathLst>
            </a:custGeom>
            <a:solidFill>
              <a:srgbClr val="5AC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115"/>
            <p:cNvSpPr/>
            <p:nvPr/>
          </p:nvSpPr>
          <p:spPr>
            <a:xfrm>
              <a:off x="7530658" y="3003261"/>
              <a:ext cx="61548" cy="60787"/>
            </a:xfrm>
            <a:custGeom>
              <a:rect b="b" l="l" r="r" t="t"/>
              <a:pathLst>
                <a:path extrusionOk="0" h="1906" w="1930">
                  <a:moveTo>
                    <a:pt x="977" y="1"/>
                  </a:moveTo>
                  <a:cubicBezTo>
                    <a:pt x="429" y="1"/>
                    <a:pt x="0" y="406"/>
                    <a:pt x="0" y="953"/>
                  </a:cubicBezTo>
                  <a:cubicBezTo>
                    <a:pt x="0" y="1477"/>
                    <a:pt x="429" y="1906"/>
                    <a:pt x="977" y="1906"/>
                  </a:cubicBezTo>
                  <a:cubicBezTo>
                    <a:pt x="1501" y="1906"/>
                    <a:pt x="1929" y="1477"/>
                    <a:pt x="1929" y="953"/>
                  </a:cubicBezTo>
                  <a:cubicBezTo>
                    <a:pt x="1929" y="453"/>
                    <a:pt x="1501" y="1"/>
                    <a:pt x="977"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115"/>
            <p:cNvSpPr/>
            <p:nvPr/>
          </p:nvSpPr>
          <p:spPr>
            <a:xfrm>
              <a:off x="7387886" y="3124038"/>
              <a:ext cx="66108" cy="66113"/>
            </a:xfrm>
            <a:custGeom>
              <a:rect b="b" l="l" r="r" t="t"/>
              <a:pathLst>
                <a:path extrusionOk="0" h="2073" w="2073">
                  <a:moveTo>
                    <a:pt x="1048" y="0"/>
                  </a:moveTo>
                  <a:cubicBezTo>
                    <a:pt x="477" y="0"/>
                    <a:pt x="0" y="477"/>
                    <a:pt x="0" y="1024"/>
                  </a:cubicBezTo>
                  <a:cubicBezTo>
                    <a:pt x="0" y="1596"/>
                    <a:pt x="477" y="2072"/>
                    <a:pt x="1048" y="2072"/>
                  </a:cubicBezTo>
                  <a:cubicBezTo>
                    <a:pt x="1596" y="2072"/>
                    <a:pt x="2072" y="1596"/>
                    <a:pt x="2072" y="1024"/>
                  </a:cubicBezTo>
                  <a:cubicBezTo>
                    <a:pt x="2072" y="477"/>
                    <a:pt x="1596" y="0"/>
                    <a:pt x="104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115"/>
            <p:cNvSpPr/>
            <p:nvPr/>
          </p:nvSpPr>
          <p:spPr>
            <a:xfrm>
              <a:off x="7279269" y="2925028"/>
              <a:ext cx="282545" cy="231699"/>
            </a:xfrm>
            <a:custGeom>
              <a:rect b="b" l="l" r="r" t="t"/>
              <a:pathLst>
                <a:path extrusionOk="0" h="7265" w="8860">
                  <a:moveTo>
                    <a:pt x="3502" y="1"/>
                  </a:moveTo>
                  <a:cubicBezTo>
                    <a:pt x="2097" y="2001"/>
                    <a:pt x="96" y="2216"/>
                    <a:pt x="96" y="2216"/>
                  </a:cubicBezTo>
                  <a:cubicBezTo>
                    <a:pt x="48" y="2478"/>
                    <a:pt x="1" y="2787"/>
                    <a:pt x="1" y="3073"/>
                  </a:cubicBezTo>
                  <a:cubicBezTo>
                    <a:pt x="1" y="5407"/>
                    <a:pt x="2001" y="7264"/>
                    <a:pt x="4454" y="7264"/>
                  </a:cubicBezTo>
                  <a:cubicBezTo>
                    <a:pt x="6883" y="7264"/>
                    <a:pt x="8860" y="5383"/>
                    <a:pt x="8860" y="3073"/>
                  </a:cubicBezTo>
                  <a:cubicBezTo>
                    <a:pt x="8860" y="2787"/>
                    <a:pt x="8812" y="2478"/>
                    <a:pt x="8765" y="2216"/>
                  </a:cubicBezTo>
                  <a:cubicBezTo>
                    <a:pt x="6240" y="2216"/>
                    <a:pt x="3502" y="1"/>
                    <a:pt x="3502"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115"/>
            <p:cNvSpPr/>
            <p:nvPr/>
          </p:nvSpPr>
          <p:spPr>
            <a:xfrm>
              <a:off x="7248144" y="2991110"/>
              <a:ext cx="183049" cy="165618"/>
            </a:xfrm>
            <a:custGeom>
              <a:rect b="b" l="l" r="r" t="t"/>
              <a:pathLst>
                <a:path extrusionOk="0" h="5193" w="5740">
                  <a:moveTo>
                    <a:pt x="1739" y="1"/>
                  </a:moveTo>
                  <a:lnTo>
                    <a:pt x="1739" y="1"/>
                  </a:lnTo>
                  <a:cubicBezTo>
                    <a:pt x="1310" y="120"/>
                    <a:pt x="1072" y="144"/>
                    <a:pt x="1072" y="144"/>
                  </a:cubicBezTo>
                  <a:cubicBezTo>
                    <a:pt x="1048" y="239"/>
                    <a:pt x="1048" y="287"/>
                    <a:pt x="1001" y="382"/>
                  </a:cubicBezTo>
                  <a:lnTo>
                    <a:pt x="953" y="382"/>
                  </a:lnTo>
                  <a:cubicBezTo>
                    <a:pt x="405" y="382"/>
                    <a:pt x="0" y="787"/>
                    <a:pt x="0" y="1334"/>
                  </a:cubicBezTo>
                  <a:cubicBezTo>
                    <a:pt x="0" y="1858"/>
                    <a:pt x="405" y="2287"/>
                    <a:pt x="953" y="2287"/>
                  </a:cubicBezTo>
                  <a:cubicBezTo>
                    <a:pt x="1048" y="2287"/>
                    <a:pt x="1096" y="2287"/>
                    <a:pt x="1167" y="2263"/>
                  </a:cubicBezTo>
                  <a:cubicBezTo>
                    <a:pt x="1715" y="3954"/>
                    <a:pt x="3382" y="5192"/>
                    <a:pt x="5383" y="5192"/>
                  </a:cubicBezTo>
                  <a:lnTo>
                    <a:pt x="5740" y="5192"/>
                  </a:lnTo>
                  <a:cubicBezTo>
                    <a:pt x="3525" y="5026"/>
                    <a:pt x="1691" y="3216"/>
                    <a:pt x="1691" y="1001"/>
                  </a:cubicBezTo>
                  <a:cubicBezTo>
                    <a:pt x="1691" y="787"/>
                    <a:pt x="1739" y="358"/>
                    <a:pt x="1739"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115"/>
            <p:cNvSpPr/>
            <p:nvPr/>
          </p:nvSpPr>
          <p:spPr>
            <a:xfrm>
              <a:off x="7488116" y="3008587"/>
              <a:ext cx="11449" cy="25865"/>
            </a:xfrm>
            <a:custGeom>
              <a:rect b="b" l="l" r="r" t="t"/>
              <a:pathLst>
                <a:path extrusionOk="0" h="811" w="359">
                  <a:moveTo>
                    <a:pt x="191" y="1"/>
                  </a:moveTo>
                  <a:cubicBezTo>
                    <a:pt x="96" y="1"/>
                    <a:pt x="1" y="96"/>
                    <a:pt x="1" y="191"/>
                  </a:cubicBezTo>
                  <a:lnTo>
                    <a:pt x="1" y="644"/>
                  </a:lnTo>
                  <a:cubicBezTo>
                    <a:pt x="1" y="715"/>
                    <a:pt x="96" y="810"/>
                    <a:pt x="191" y="810"/>
                  </a:cubicBezTo>
                  <a:cubicBezTo>
                    <a:pt x="310" y="810"/>
                    <a:pt x="358" y="715"/>
                    <a:pt x="358" y="644"/>
                  </a:cubicBezTo>
                  <a:lnTo>
                    <a:pt x="358" y="191"/>
                  </a:lnTo>
                  <a:cubicBezTo>
                    <a:pt x="358" y="96"/>
                    <a:pt x="287" y="1"/>
                    <a:pt x="191"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115"/>
            <p:cNvSpPr/>
            <p:nvPr/>
          </p:nvSpPr>
          <p:spPr>
            <a:xfrm>
              <a:off x="7479028" y="3043509"/>
              <a:ext cx="31157" cy="12215"/>
            </a:xfrm>
            <a:custGeom>
              <a:rect b="b" l="l" r="r" t="t"/>
              <a:pathLst>
                <a:path extrusionOk="0" h="383" w="977">
                  <a:moveTo>
                    <a:pt x="167" y="1"/>
                  </a:moveTo>
                  <a:cubicBezTo>
                    <a:pt x="95" y="1"/>
                    <a:pt x="0" y="96"/>
                    <a:pt x="0" y="192"/>
                  </a:cubicBezTo>
                  <a:cubicBezTo>
                    <a:pt x="0" y="287"/>
                    <a:pt x="95" y="382"/>
                    <a:pt x="167" y="382"/>
                  </a:cubicBezTo>
                  <a:lnTo>
                    <a:pt x="810" y="382"/>
                  </a:lnTo>
                  <a:cubicBezTo>
                    <a:pt x="881" y="382"/>
                    <a:pt x="976" y="311"/>
                    <a:pt x="976" y="192"/>
                  </a:cubicBezTo>
                  <a:cubicBezTo>
                    <a:pt x="976" y="96"/>
                    <a:pt x="881" y="1"/>
                    <a:pt x="810"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115"/>
            <p:cNvSpPr/>
            <p:nvPr/>
          </p:nvSpPr>
          <p:spPr>
            <a:xfrm>
              <a:off x="7341550" y="3008587"/>
              <a:ext cx="11417" cy="25865"/>
            </a:xfrm>
            <a:custGeom>
              <a:rect b="b" l="l" r="r" t="t"/>
              <a:pathLst>
                <a:path extrusionOk="0" h="811" w="358">
                  <a:moveTo>
                    <a:pt x="167" y="1"/>
                  </a:moveTo>
                  <a:cubicBezTo>
                    <a:pt x="72" y="1"/>
                    <a:pt x="1" y="96"/>
                    <a:pt x="1" y="191"/>
                  </a:cubicBezTo>
                  <a:lnTo>
                    <a:pt x="1" y="644"/>
                  </a:lnTo>
                  <a:cubicBezTo>
                    <a:pt x="1" y="715"/>
                    <a:pt x="72" y="810"/>
                    <a:pt x="167" y="810"/>
                  </a:cubicBezTo>
                  <a:cubicBezTo>
                    <a:pt x="286" y="810"/>
                    <a:pt x="358" y="715"/>
                    <a:pt x="358" y="644"/>
                  </a:cubicBezTo>
                  <a:lnTo>
                    <a:pt x="358" y="191"/>
                  </a:lnTo>
                  <a:cubicBezTo>
                    <a:pt x="358" y="96"/>
                    <a:pt x="263" y="1"/>
                    <a:pt x="167"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115"/>
            <p:cNvSpPr/>
            <p:nvPr/>
          </p:nvSpPr>
          <p:spPr>
            <a:xfrm>
              <a:off x="7331696" y="3043509"/>
              <a:ext cx="31157" cy="12215"/>
            </a:xfrm>
            <a:custGeom>
              <a:rect b="b" l="l" r="r" t="t"/>
              <a:pathLst>
                <a:path extrusionOk="0" h="383" w="977">
                  <a:moveTo>
                    <a:pt x="191" y="1"/>
                  </a:moveTo>
                  <a:cubicBezTo>
                    <a:pt x="95" y="1"/>
                    <a:pt x="0" y="96"/>
                    <a:pt x="0" y="192"/>
                  </a:cubicBezTo>
                  <a:cubicBezTo>
                    <a:pt x="0" y="287"/>
                    <a:pt x="95" y="382"/>
                    <a:pt x="191" y="382"/>
                  </a:cubicBezTo>
                  <a:lnTo>
                    <a:pt x="810" y="382"/>
                  </a:lnTo>
                  <a:cubicBezTo>
                    <a:pt x="905" y="382"/>
                    <a:pt x="976" y="311"/>
                    <a:pt x="976" y="192"/>
                  </a:cubicBezTo>
                  <a:cubicBezTo>
                    <a:pt x="976" y="96"/>
                    <a:pt x="905" y="1"/>
                    <a:pt x="810"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115"/>
            <p:cNvSpPr/>
            <p:nvPr/>
          </p:nvSpPr>
          <p:spPr>
            <a:xfrm>
              <a:off x="7402300" y="3037162"/>
              <a:ext cx="39544" cy="17031"/>
            </a:xfrm>
            <a:custGeom>
              <a:rect b="b" l="l" r="r" t="t"/>
              <a:pathLst>
                <a:path extrusionOk="0" h="534" w="1240">
                  <a:moveTo>
                    <a:pt x="201" y="0"/>
                  </a:moveTo>
                  <a:cubicBezTo>
                    <a:pt x="158" y="0"/>
                    <a:pt x="115" y="12"/>
                    <a:pt x="72" y="33"/>
                  </a:cubicBezTo>
                  <a:cubicBezTo>
                    <a:pt x="1" y="129"/>
                    <a:pt x="1" y="200"/>
                    <a:pt x="48" y="295"/>
                  </a:cubicBezTo>
                  <a:cubicBezTo>
                    <a:pt x="168" y="438"/>
                    <a:pt x="382" y="533"/>
                    <a:pt x="596" y="533"/>
                  </a:cubicBezTo>
                  <a:cubicBezTo>
                    <a:pt x="787" y="533"/>
                    <a:pt x="1001" y="462"/>
                    <a:pt x="1192" y="295"/>
                  </a:cubicBezTo>
                  <a:cubicBezTo>
                    <a:pt x="1239" y="224"/>
                    <a:pt x="1239" y="81"/>
                    <a:pt x="1144" y="33"/>
                  </a:cubicBezTo>
                  <a:cubicBezTo>
                    <a:pt x="1112" y="12"/>
                    <a:pt x="1070" y="0"/>
                    <a:pt x="1027" y="0"/>
                  </a:cubicBezTo>
                  <a:cubicBezTo>
                    <a:pt x="975" y="0"/>
                    <a:pt x="921" y="18"/>
                    <a:pt x="882" y="57"/>
                  </a:cubicBezTo>
                  <a:cubicBezTo>
                    <a:pt x="834" y="152"/>
                    <a:pt x="739" y="176"/>
                    <a:pt x="620" y="176"/>
                  </a:cubicBezTo>
                  <a:cubicBezTo>
                    <a:pt x="525" y="176"/>
                    <a:pt x="406" y="152"/>
                    <a:pt x="358" y="57"/>
                  </a:cubicBezTo>
                  <a:cubicBezTo>
                    <a:pt x="306" y="18"/>
                    <a:pt x="253" y="0"/>
                    <a:pt x="20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115"/>
            <p:cNvSpPr/>
            <p:nvPr/>
          </p:nvSpPr>
          <p:spPr>
            <a:xfrm>
              <a:off x="7305865" y="3182528"/>
              <a:ext cx="22801" cy="44075"/>
            </a:xfrm>
            <a:custGeom>
              <a:rect b="b" l="l" r="r" t="t"/>
              <a:pathLst>
                <a:path extrusionOk="0" h="1382" w="715">
                  <a:moveTo>
                    <a:pt x="358" y="0"/>
                  </a:moveTo>
                  <a:cubicBezTo>
                    <a:pt x="167" y="0"/>
                    <a:pt x="0" y="143"/>
                    <a:pt x="0" y="357"/>
                  </a:cubicBezTo>
                  <a:lnTo>
                    <a:pt x="0" y="1024"/>
                  </a:lnTo>
                  <a:cubicBezTo>
                    <a:pt x="0" y="1215"/>
                    <a:pt x="167" y="1381"/>
                    <a:pt x="358" y="1381"/>
                  </a:cubicBezTo>
                  <a:cubicBezTo>
                    <a:pt x="572" y="1381"/>
                    <a:pt x="715" y="1215"/>
                    <a:pt x="715" y="1024"/>
                  </a:cubicBezTo>
                  <a:lnTo>
                    <a:pt x="715" y="357"/>
                  </a:lnTo>
                  <a:cubicBezTo>
                    <a:pt x="715" y="143"/>
                    <a:pt x="572" y="0"/>
                    <a:pt x="35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115"/>
            <p:cNvSpPr/>
            <p:nvPr/>
          </p:nvSpPr>
          <p:spPr>
            <a:xfrm>
              <a:off x="7292184" y="3199974"/>
              <a:ext cx="69903" cy="44075"/>
            </a:xfrm>
            <a:custGeom>
              <a:rect b="b" l="l" r="r" t="t"/>
              <a:pathLst>
                <a:path extrusionOk="0" h="1382" w="2192">
                  <a:moveTo>
                    <a:pt x="1144" y="1"/>
                  </a:moveTo>
                  <a:cubicBezTo>
                    <a:pt x="1001" y="1"/>
                    <a:pt x="882" y="25"/>
                    <a:pt x="763" y="48"/>
                  </a:cubicBezTo>
                  <a:cubicBezTo>
                    <a:pt x="263" y="263"/>
                    <a:pt x="1" y="858"/>
                    <a:pt x="167" y="1382"/>
                  </a:cubicBezTo>
                  <a:lnTo>
                    <a:pt x="2096" y="1382"/>
                  </a:lnTo>
                  <a:cubicBezTo>
                    <a:pt x="2144" y="1263"/>
                    <a:pt x="2168" y="1144"/>
                    <a:pt x="2168" y="1025"/>
                  </a:cubicBezTo>
                  <a:cubicBezTo>
                    <a:pt x="2192" y="477"/>
                    <a:pt x="1715" y="1"/>
                    <a:pt x="1144"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115"/>
            <p:cNvSpPr/>
            <p:nvPr/>
          </p:nvSpPr>
          <p:spPr>
            <a:xfrm>
              <a:off x="7513182" y="3182528"/>
              <a:ext cx="22833" cy="44075"/>
            </a:xfrm>
            <a:custGeom>
              <a:rect b="b" l="l" r="r" t="t"/>
              <a:pathLst>
                <a:path extrusionOk="0" h="1382" w="716">
                  <a:moveTo>
                    <a:pt x="358" y="0"/>
                  </a:moveTo>
                  <a:cubicBezTo>
                    <a:pt x="144" y="0"/>
                    <a:pt x="1" y="143"/>
                    <a:pt x="1" y="357"/>
                  </a:cubicBezTo>
                  <a:lnTo>
                    <a:pt x="1" y="1024"/>
                  </a:lnTo>
                  <a:cubicBezTo>
                    <a:pt x="1" y="1215"/>
                    <a:pt x="144" y="1381"/>
                    <a:pt x="358" y="1381"/>
                  </a:cubicBezTo>
                  <a:cubicBezTo>
                    <a:pt x="572" y="1381"/>
                    <a:pt x="715" y="1215"/>
                    <a:pt x="715" y="1024"/>
                  </a:cubicBezTo>
                  <a:lnTo>
                    <a:pt x="715" y="357"/>
                  </a:lnTo>
                  <a:cubicBezTo>
                    <a:pt x="715" y="143"/>
                    <a:pt x="572" y="0"/>
                    <a:pt x="35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115"/>
            <p:cNvSpPr/>
            <p:nvPr/>
          </p:nvSpPr>
          <p:spPr>
            <a:xfrm>
              <a:off x="7479761" y="3199974"/>
              <a:ext cx="70668" cy="44075"/>
            </a:xfrm>
            <a:custGeom>
              <a:rect b="b" l="l" r="r" t="t"/>
              <a:pathLst>
                <a:path extrusionOk="0" h="1382" w="2216">
                  <a:moveTo>
                    <a:pt x="1049" y="1"/>
                  </a:moveTo>
                  <a:cubicBezTo>
                    <a:pt x="453" y="1"/>
                    <a:pt x="1" y="477"/>
                    <a:pt x="25" y="1025"/>
                  </a:cubicBezTo>
                  <a:cubicBezTo>
                    <a:pt x="25" y="1144"/>
                    <a:pt x="72" y="1263"/>
                    <a:pt x="96" y="1382"/>
                  </a:cubicBezTo>
                  <a:lnTo>
                    <a:pt x="2025" y="1382"/>
                  </a:lnTo>
                  <a:cubicBezTo>
                    <a:pt x="2216" y="858"/>
                    <a:pt x="1930" y="263"/>
                    <a:pt x="1430" y="48"/>
                  </a:cubicBezTo>
                  <a:cubicBezTo>
                    <a:pt x="1311" y="25"/>
                    <a:pt x="1192" y="1"/>
                    <a:pt x="1049"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115"/>
          <p:cNvGrpSpPr/>
          <p:nvPr/>
        </p:nvGrpSpPr>
        <p:grpSpPr>
          <a:xfrm>
            <a:off x="8556773" y="4469280"/>
            <a:ext cx="336471" cy="380382"/>
            <a:chOff x="1531798" y="3463693"/>
            <a:chExt cx="336471" cy="380382"/>
          </a:xfrm>
        </p:grpSpPr>
        <p:sp>
          <p:nvSpPr>
            <p:cNvPr id="4270" name="Google Shape;4270;p115"/>
            <p:cNvSpPr/>
            <p:nvPr/>
          </p:nvSpPr>
          <p:spPr>
            <a:xfrm>
              <a:off x="1651035" y="3745304"/>
              <a:ext cx="97233" cy="98006"/>
            </a:xfrm>
            <a:custGeom>
              <a:rect b="b" l="l" r="r" t="t"/>
              <a:pathLst>
                <a:path extrusionOk="0" h="3073" w="3049">
                  <a:moveTo>
                    <a:pt x="1" y="0"/>
                  </a:moveTo>
                  <a:lnTo>
                    <a:pt x="1" y="3073"/>
                  </a:lnTo>
                  <a:lnTo>
                    <a:pt x="858" y="3073"/>
                  </a:lnTo>
                  <a:lnTo>
                    <a:pt x="1525" y="2858"/>
                  </a:lnTo>
                  <a:lnTo>
                    <a:pt x="2168" y="3073"/>
                  </a:lnTo>
                  <a:lnTo>
                    <a:pt x="3049" y="3073"/>
                  </a:lnTo>
                  <a:lnTo>
                    <a:pt x="3049" y="0"/>
                  </a:lnTo>
                  <a:close/>
                </a:path>
              </a:pathLst>
            </a:custGeom>
            <a:solidFill>
              <a:srgbClr val="FA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115"/>
            <p:cNvSpPr/>
            <p:nvPr/>
          </p:nvSpPr>
          <p:spPr>
            <a:xfrm>
              <a:off x="1638884" y="3745304"/>
              <a:ext cx="123064" cy="98006"/>
            </a:xfrm>
            <a:custGeom>
              <a:rect b="b" l="l" r="r" t="t"/>
              <a:pathLst>
                <a:path extrusionOk="0" h="3073" w="3859">
                  <a:moveTo>
                    <a:pt x="382" y="0"/>
                  </a:moveTo>
                  <a:lnTo>
                    <a:pt x="1" y="1310"/>
                  </a:lnTo>
                  <a:lnTo>
                    <a:pt x="382" y="3049"/>
                  </a:lnTo>
                  <a:lnTo>
                    <a:pt x="3430" y="3049"/>
                  </a:lnTo>
                  <a:lnTo>
                    <a:pt x="3430" y="3073"/>
                  </a:lnTo>
                  <a:lnTo>
                    <a:pt x="3859" y="1263"/>
                  </a:lnTo>
                  <a:lnTo>
                    <a:pt x="3430" y="0"/>
                  </a:lnTo>
                  <a:close/>
                </a:path>
              </a:pathLst>
            </a:custGeom>
            <a:solidFill>
              <a:srgbClr val="FA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115"/>
            <p:cNvSpPr/>
            <p:nvPr/>
          </p:nvSpPr>
          <p:spPr>
            <a:xfrm>
              <a:off x="1748235" y="3745304"/>
              <a:ext cx="61548" cy="98006"/>
            </a:xfrm>
            <a:custGeom>
              <a:rect b="b" l="l" r="r" t="t"/>
              <a:pathLst>
                <a:path extrusionOk="0" h="3073" w="1930">
                  <a:moveTo>
                    <a:pt x="1" y="0"/>
                  </a:moveTo>
                  <a:lnTo>
                    <a:pt x="1" y="3073"/>
                  </a:lnTo>
                  <a:lnTo>
                    <a:pt x="1930" y="3073"/>
                  </a:lnTo>
                  <a:cubicBezTo>
                    <a:pt x="1930" y="691"/>
                    <a:pt x="1" y="0"/>
                    <a:pt x="1"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115"/>
            <p:cNvSpPr/>
            <p:nvPr/>
          </p:nvSpPr>
          <p:spPr>
            <a:xfrm>
              <a:off x="1589519" y="3745304"/>
              <a:ext cx="61548" cy="98006"/>
            </a:xfrm>
            <a:custGeom>
              <a:rect b="b" l="l" r="r" t="t"/>
              <a:pathLst>
                <a:path extrusionOk="0" h="3073" w="1930">
                  <a:moveTo>
                    <a:pt x="1930" y="0"/>
                  </a:moveTo>
                  <a:cubicBezTo>
                    <a:pt x="1930" y="0"/>
                    <a:pt x="1" y="691"/>
                    <a:pt x="1" y="3073"/>
                  </a:cubicBezTo>
                  <a:lnTo>
                    <a:pt x="1930" y="3073"/>
                  </a:lnTo>
                  <a:lnTo>
                    <a:pt x="1930" y="0"/>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115"/>
            <p:cNvSpPr/>
            <p:nvPr/>
          </p:nvSpPr>
          <p:spPr>
            <a:xfrm>
              <a:off x="1589519" y="3746834"/>
              <a:ext cx="61548" cy="97240"/>
            </a:xfrm>
            <a:custGeom>
              <a:rect b="b" l="l" r="r" t="t"/>
              <a:pathLst>
                <a:path extrusionOk="0" h="3049" w="1930">
                  <a:moveTo>
                    <a:pt x="1930" y="0"/>
                  </a:moveTo>
                  <a:cubicBezTo>
                    <a:pt x="1930" y="0"/>
                    <a:pt x="1" y="643"/>
                    <a:pt x="1" y="3048"/>
                  </a:cubicBezTo>
                  <a:lnTo>
                    <a:pt x="477" y="3048"/>
                  </a:lnTo>
                  <a:cubicBezTo>
                    <a:pt x="477" y="1429"/>
                    <a:pt x="1358" y="595"/>
                    <a:pt x="1930" y="238"/>
                  </a:cubicBezTo>
                  <a:lnTo>
                    <a:pt x="1930" y="0"/>
                  </a:ln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115"/>
            <p:cNvSpPr/>
            <p:nvPr/>
          </p:nvSpPr>
          <p:spPr>
            <a:xfrm>
              <a:off x="1679895" y="3764280"/>
              <a:ext cx="41042" cy="79030"/>
            </a:xfrm>
            <a:custGeom>
              <a:rect b="b" l="l" r="r" t="t"/>
              <a:pathLst>
                <a:path extrusionOk="0" h="2478" w="1287">
                  <a:moveTo>
                    <a:pt x="644" y="1"/>
                  </a:moveTo>
                  <a:lnTo>
                    <a:pt x="286" y="429"/>
                  </a:lnTo>
                  <a:cubicBezTo>
                    <a:pt x="286" y="429"/>
                    <a:pt x="1" y="1477"/>
                    <a:pt x="1" y="2478"/>
                  </a:cubicBezTo>
                  <a:lnTo>
                    <a:pt x="1287" y="2478"/>
                  </a:lnTo>
                  <a:cubicBezTo>
                    <a:pt x="1287" y="1501"/>
                    <a:pt x="1001" y="429"/>
                    <a:pt x="1001" y="429"/>
                  </a:cubicBezTo>
                  <a:lnTo>
                    <a:pt x="644" y="1"/>
                  </a:lnTo>
                  <a:close/>
                </a:path>
              </a:pathLst>
            </a:custGeom>
            <a:solidFill>
              <a:srgbClr val="88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115"/>
            <p:cNvSpPr/>
            <p:nvPr/>
          </p:nvSpPr>
          <p:spPr>
            <a:xfrm>
              <a:off x="1676865" y="3751363"/>
              <a:ext cx="46368" cy="25865"/>
            </a:xfrm>
            <a:custGeom>
              <a:rect b="b" l="l" r="r" t="t"/>
              <a:pathLst>
                <a:path extrusionOk="0" h="811" w="1454">
                  <a:moveTo>
                    <a:pt x="0" y="1"/>
                  </a:moveTo>
                  <a:cubicBezTo>
                    <a:pt x="0" y="1"/>
                    <a:pt x="24" y="334"/>
                    <a:pt x="381" y="811"/>
                  </a:cubicBezTo>
                  <a:lnTo>
                    <a:pt x="1072" y="811"/>
                  </a:lnTo>
                  <a:cubicBezTo>
                    <a:pt x="1429" y="334"/>
                    <a:pt x="1453" y="1"/>
                    <a:pt x="1453" y="1"/>
                  </a:cubicBezTo>
                  <a:close/>
                </a:path>
              </a:pathLst>
            </a:custGeom>
            <a:solidFill>
              <a:srgbClr val="C76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115"/>
            <p:cNvSpPr/>
            <p:nvPr/>
          </p:nvSpPr>
          <p:spPr>
            <a:xfrm>
              <a:off x="1616115" y="3807590"/>
              <a:ext cx="11417" cy="35720"/>
            </a:xfrm>
            <a:custGeom>
              <a:rect b="b" l="l" r="r" t="t"/>
              <a:pathLst>
                <a:path extrusionOk="0" h="1120" w="358">
                  <a:moveTo>
                    <a:pt x="167" y="0"/>
                  </a:moveTo>
                  <a:cubicBezTo>
                    <a:pt x="96" y="0"/>
                    <a:pt x="0" y="72"/>
                    <a:pt x="0" y="167"/>
                  </a:cubicBezTo>
                  <a:lnTo>
                    <a:pt x="0" y="1120"/>
                  </a:lnTo>
                  <a:lnTo>
                    <a:pt x="357" y="1120"/>
                  </a:lnTo>
                  <a:lnTo>
                    <a:pt x="357" y="167"/>
                  </a:lnTo>
                  <a:cubicBezTo>
                    <a:pt x="357" y="72"/>
                    <a:pt x="262" y="0"/>
                    <a:pt x="167"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115"/>
            <p:cNvSpPr/>
            <p:nvPr/>
          </p:nvSpPr>
          <p:spPr>
            <a:xfrm>
              <a:off x="1771802" y="3807590"/>
              <a:ext cx="11417" cy="35720"/>
            </a:xfrm>
            <a:custGeom>
              <a:rect b="b" l="l" r="r" t="t"/>
              <a:pathLst>
                <a:path extrusionOk="0" h="1120" w="358">
                  <a:moveTo>
                    <a:pt x="167" y="0"/>
                  </a:moveTo>
                  <a:cubicBezTo>
                    <a:pt x="95" y="0"/>
                    <a:pt x="0" y="72"/>
                    <a:pt x="0" y="167"/>
                  </a:cubicBezTo>
                  <a:lnTo>
                    <a:pt x="0" y="1120"/>
                  </a:lnTo>
                  <a:lnTo>
                    <a:pt x="357" y="1120"/>
                  </a:lnTo>
                  <a:lnTo>
                    <a:pt x="357" y="167"/>
                  </a:lnTo>
                  <a:cubicBezTo>
                    <a:pt x="357" y="72"/>
                    <a:pt x="262" y="0"/>
                    <a:pt x="167"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115"/>
            <p:cNvSpPr/>
            <p:nvPr/>
          </p:nvSpPr>
          <p:spPr>
            <a:xfrm>
              <a:off x="1539388" y="3463693"/>
              <a:ext cx="321292" cy="160866"/>
            </a:xfrm>
            <a:custGeom>
              <a:rect b="b" l="l" r="r" t="t"/>
              <a:pathLst>
                <a:path extrusionOk="0" h="5044" w="10075">
                  <a:moveTo>
                    <a:pt x="7614" y="1"/>
                  </a:moveTo>
                  <a:cubicBezTo>
                    <a:pt x="7554" y="1"/>
                    <a:pt x="7493" y="7"/>
                    <a:pt x="7431" y="19"/>
                  </a:cubicBezTo>
                  <a:cubicBezTo>
                    <a:pt x="6979" y="114"/>
                    <a:pt x="6193" y="233"/>
                    <a:pt x="5026" y="233"/>
                  </a:cubicBezTo>
                  <a:cubicBezTo>
                    <a:pt x="3692" y="233"/>
                    <a:pt x="2430" y="734"/>
                    <a:pt x="1477" y="1639"/>
                  </a:cubicBezTo>
                  <a:cubicBezTo>
                    <a:pt x="525" y="2567"/>
                    <a:pt x="1" y="3758"/>
                    <a:pt x="1" y="5044"/>
                  </a:cubicBezTo>
                  <a:lnTo>
                    <a:pt x="10075" y="5044"/>
                  </a:lnTo>
                  <a:cubicBezTo>
                    <a:pt x="10075" y="2996"/>
                    <a:pt x="8955" y="1186"/>
                    <a:pt x="8336" y="353"/>
                  </a:cubicBezTo>
                  <a:cubicBezTo>
                    <a:pt x="8159" y="136"/>
                    <a:pt x="7900" y="1"/>
                    <a:pt x="7614" y="1"/>
                  </a:cubicBezTo>
                  <a:close/>
                </a:path>
              </a:pathLst>
            </a:custGeom>
            <a:solidFill>
              <a:srgbClr val="CF7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115"/>
            <p:cNvSpPr/>
            <p:nvPr/>
          </p:nvSpPr>
          <p:spPr>
            <a:xfrm>
              <a:off x="1537889" y="3471889"/>
              <a:ext cx="322025" cy="153435"/>
            </a:xfrm>
            <a:custGeom>
              <a:rect b="b" l="l" r="r" t="t"/>
              <a:pathLst>
                <a:path extrusionOk="0" h="4811" w="10098">
                  <a:moveTo>
                    <a:pt x="4620" y="0"/>
                  </a:moveTo>
                  <a:lnTo>
                    <a:pt x="4620" y="0"/>
                  </a:lnTo>
                  <a:cubicBezTo>
                    <a:pt x="3430" y="96"/>
                    <a:pt x="2358" y="572"/>
                    <a:pt x="1501" y="1382"/>
                  </a:cubicBezTo>
                  <a:cubicBezTo>
                    <a:pt x="548" y="2310"/>
                    <a:pt x="0" y="3501"/>
                    <a:pt x="0" y="4811"/>
                  </a:cubicBezTo>
                  <a:lnTo>
                    <a:pt x="10098" y="4811"/>
                  </a:lnTo>
                  <a:lnTo>
                    <a:pt x="10098" y="4573"/>
                  </a:lnTo>
                  <a:lnTo>
                    <a:pt x="1239" y="4573"/>
                  </a:lnTo>
                  <a:cubicBezTo>
                    <a:pt x="1239" y="3287"/>
                    <a:pt x="1763" y="2072"/>
                    <a:pt x="2715" y="1143"/>
                  </a:cubicBezTo>
                  <a:cubicBezTo>
                    <a:pt x="3263" y="596"/>
                    <a:pt x="3906" y="238"/>
                    <a:pt x="4620" y="0"/>
                  </a:cubicBezTo>
                  <a:close/>
                </a:path>
              </a:pathLst>
            </a:custGeom>
            <a:solidFill>
              <a:srgbClr val="A15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115"/>
            <p:cNvSpPr/>
            <p:nvPr/>
          </p:nvSpPr>
          <p:spPr>
            <a:xfrm>
              <a:off x="1809751" y="3597195"/>
              <a:ext cx="58518" cy="59288"/>
            </a:xfrm>
            <a:custGeom>
              <a:rect b="b" l="l" r="r" t="t"/>
              <a:pathLst>
                <a:path extrusionOk="0" h="1859" w="1835">
                  <a:moveTo>
                    <a:pt x="930" y="1"/>
                  </a:moveTo>
                  <a:cubicBezTo>
                    <a:pt x="406" y="1"/>
                    <a:pt x="1" y="429"/>
                    <a:pt x="1" y="929"/>
                  </a:cubicBezTo>
                  <a:cubicBezTo>
                    <a:pt x="1" y="1430"/>
                    <a:pt x="406" y="1858"/>
                    <a:pt x="930" y="1858"/>
                  </a:cubicBezTo>
                  <a:cubicBezTo>
                    <a:pt x="1430" y="1858"/>
                    <a:pt x="1835" y="1430"/>
                    <a:pt x="1835" y="929"/>
                  </a:cubicBezTo>
                  <a:cubicBezTo>
                    <a:pt x="1835" y="429"/>
                    <a:pt x="1430" y="1"/>
                    <a:pt x="930"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115"/>
            <p:cNvSpPr/>
            <p:nvPr/>
          </p:nvSpPr>
          <p:spPr>
            <a:xfrm>
              <a:off x="1560658" y="3534622"/>
              <a:ext cx="279516" cy="222099"/>
            </a:xfrm>
            <a:custGeom>
              <a:rect b="b" l="l" r="r" t="t"/>
              <a:pathLst>
                <a:path extrusionOk="0" h="6964" w="8765">
                  <a:moveTo>
                    <a:pt x="5630" y="0"/>
                  </a:moveTo>
                  <a:cubicBezTo>
                    <a:pt x="4545" y="0"/>
                    <a:pt x="3498" y="221"/>
                    <a:pt x="2461" y="221"/>
                  </a:cubicBezTo>
                  <a:cubicBezTo>
                    <a:pt x="2157" y="221"/>
                    <a:pt x="1853" y="202"/>
                    <a:pt x="1549" y="153"/>
                  </a:cubicBezTo>
                  <a:cubicBezTo>
                    <a:pt x="1512" y="147"/>
                    <a:pt x="1475" y="144"/>
                    <a:pt x="1437" y="144"/>
                  </a:cubicBezTo>
                  <a:cubicBezTo>
                    <a:pt x="1185" y="144"/>
                    <a:pt x="932" y="279"/>
                    <a:pt x="787" y="486"/>
                  </a:cubicBezTo>
                  <a:cubicBezTo>
                    <a:pt x="287" y="1129"/>
                    <a:pt x="1" y="1963"/>
                    <a:pt x="1" y="2844"/>
                  </a:cubicBezTo>
                  <a:cubicBezTo>
                    <a:pt x="1" y="5130"/>
                    <a:pt x="1977" y="6964"/>
                    <a:pt x="4383" y="6964"/>
                  </a:cubicBezTo>
                  <a:cubicBezTo>
                    <a:pt x="6788" y="6964"/>
                    <a:pt x="8765" y="5130"/>
                    <a:pt x="8765" y="2844"/>
                  </a:cubicBezTo>
                  <a:cubicBezTo>
                    <a:pt x="8741" y="2153"/>
                    <a:pt x="8550" y="1534"/>
                    <a:pt x="8264" y="962"/>
                  </a:cubicBezTo>
                  <a:cubicBezTo>
                    <a:pt x="8074" y="629"/>
                    <a:pt x="7788" y="391"/>
                    <a:pt x="7455" y="272"/>
                  </a:cubicBezTo>
                  <a:cubicBezTo>
                    <a:pt x="6831" y="66"/>
                    <a:pt x="6225" y="0"/>
                    <a:pt x="5630"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115"/>
            <p:cNvSpPr/>
            <p:nvPr/>
          </p:nvSpPr>
          <p:spPr>
            <a:xfrm>
              <a:off x="1531798" y="3539182"/>
              <a:ext cx="179286" cy="217539"/>
            </a:xfrm>
            <a:custGeom>
              <a:rect b="b" l="l" r="r" t="t"/>
              <a:pathLst>
                <a:path extrusionOk="0" h="6821" w="5622">
                  <a:moveTo>
                    <a:pt x="2342" y="1"/>
                  </a:moveTo>
                  <a:cubicBezTo>
                    <a:pt x="2090" y="1"/>
                    <a:pt x="1837" y="136"/>
                    <a:pt x="1692" y="343"/>
                  </a:cubicBezTo>
                  <a:cubicBezTo>
                    <a:pt x="1358" y="796"/>
                    <a:pt x="1120" y="1296"/>
                    <a:pt x="1001" y="1867"/>
                  </a:cubicBezTo>
                  <a:lnTo>
                    <a:pt x="906" y="1867"/>
                  </a:lnTo>
                  <a:cubicBezTo>
                    <a:pt x="406" y="1867"/>
                    <a:pt x="1" y="2272"/>
                    <a:pt x="1" y="2772"/>
                  </a:cubicBezTo>
                  <a:cubicBezTo>
                    <a:pt x="1" y="3296"/>
                    <a:pt x="406" y="3701"/>
                    <a:pt x="906" y="3701"/>
                  </a:cubicBezTo>
                  <a:lnTo>
                    <a:pt x="1025" y="3701"/>
                  </a:lnTo>
                  <a:cubicBezTo>
                    <a:pt x="1501" y="5511"/>
                    <a:pt x="3216" y="6821"/>
                    <a:pt x="5264" y="6821"/>
                  </a:cubicBezTo>
                  <a:lnTo>
                    <a:pt x="5621" y="6821"/>
                  </a:lnTo>
                  <a:cubicBezTo>
                    <a:pt x="3382" y="6630"/>
                    <a:pt x="1620" y="4868"/>
                    <a:pt x="1620" y="2701"/>
                  </a:cubicBezTo>
                  <a:cubicBezTo>
                    <a:pt x="1620" y="1796"/>
                    <a:pt x="1930" y="986"/>
                    <a:pt x="2406" y="343"/>
                  </a:cubicBezTo>
                  <a:cubicBezTo>
                    <a:pt x="2501" y="224"/>
                    <a:pt x="2644" y="105"/>
                    <a:pt x="2787" y="34"/>
                  </a:cubicBezTo>
                  <a:cubicBezTo>
                    <a:pt x="2668" y="34"/>
                    <a:pt x="2573" y="10"/>
                    <a:pt x="2454" y="10"/>
                  </a:cubicBezTo>
                  <a:cubicBezTo>
                    <a:pt x="2417" y="4"/>
                    <a:pt x="2380" y="1"/>
                    <a:pt x="2342"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115"/>
            <p:cNvSpPr/>
            <p:nvPr/>
          </p:nvSpPr>
          <p:spPr>
            <a:xfrm>
              <a:off x="1767242" y="3610877"/>
              <a:ext cx="11417" cy="25865"/>
            </a:xfrm>
            <a:custGeom>
              <a:rect b="b" l="l" r="r" t="t"/>
              <a:pathLst>
                <a:path extrusionOk="0" h="811" w="358">
                  <a:moveTo>
                    <a:pt x="167" y="0"/>
                  </a:moveTo>
                  <a:cubicBezTo>
                    <a:pt x="72" y="0"/>
                    <a:pt x="0" y="72"/>
                    <a:pt x="0" y="167"/>
                  </a:cubicBezTo>
                  <a:lnTo>
                    <a:pt x="0" y="620"/>
                  </a:lnTo>
                  <a:cubicBezTo>
                    <a:pt x="0" y="715"/>
                    <a:pt x="72" y="810"/>
                    <a:pt x="167" y="810"/>
                  </a:cubicBezTo>
                  <a:cubicBezTo>
                    <a:pt x="262" y="810"/>
                    <a:pt x="358" y="715"/>
                    <a:pt x="358" y="620"/>
                  </a:cubicBezTo>
                  <a:lnTo>
                    <a:pt x="358" y="167"/>
                  </a:lnTo>
                  <a:cubicBezTo>
                    <a:pt x="358" y="72"/>
                    <a:pt x="262" y="0"/>
                    <a:pt x="167"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115"/>
            <p:cNvSpPr/>
            <p:nvPr/>
          </p:nvSpPr>
          <p:spPr>
            <a:xfrm>
              <a:off x="1757356" y="3645033"/>
              <a:ext cx="30423" cy="11449"/>
            </a:xfrm>
            <a:custGeom>
              <a:rect b="b" l="l" r="r" t="t"/>
              <a:pathLst>
                <a:path extrusionOk="0" h="359" w="954">
                  <a:moveTo>
                    <a:pt x="191" y="1"/>
                  </a:moveTo>
                  <a:cubicBezTo>
                    <a:pt x="96" y="1"/>
                    <a:pt x="1" y="96"/>
                    <a:pt x="1" y="168"/>
                  </a:cubicBezTo>
                  <a:cubicBezTo>
                    <a:pt x="1" y="263"/>
                    <a:pt x="96" y="358"/>
                    <a:pt x="191" y="358"/>
                  </a:cubicBezTo>
                  <a:lnTo>
                    <a:pt x="787" y="358"/>
                  </a:lnTo>
                  <a:cubicBezTo>
                    <a:pt x="858" y="358"/>
                    <a:pt x="953" y="287"/>
                    <a:pt x="953" y="168"/>
                  </a:cubicBezTo>
                  <a:cubicBezTo>
                    <a:pt x="953" y="96"/>
                    <a:pt x="858" y="1"/>
                    <a:pt x="787"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115"/>
            <p:cNvSpPr/>
            <p:nvPr/>
          </p:nvSpPr>
          <p:spPr>
            <a:xfrm>
              <a:off x="1621409" y="3610877"/>
              <a:ext cx="11449" cy="25865"/>
            </a:xfrm>
            <a:custGeom>
              <a:rect b="b" l="l" r="r" t="t"/>
              <a:pathLst>
                <a:path extrusionOk="0" h="811" w="359">
                  <a:moveTo>
                    <a:pt x="191" y="0"/>
                  </a:moveTo>
                  <a:cubicBezTo>
                    <a:pt x="96" y="0"/>
                    <a:pt x="1" y="72"/>
                    <a:pt x="1" y="167"/>
                  </a:cubicBezTo>
                  <a:lnTo>
                    <a:pt x="1" y="620"/>
                  </a:lnTo>
                  <a:cubicBezTo>
                    <a:pt x="1" y="715"/>
                    <a:pt x="96" y="810"/>
                    <a:pt x="191" y="810"/>
                  </a:cubicBezTo>
                  <a:cubicBezTo>
                    <a:pt x="287" y="810"/>
                    <a:pt x="358" y="715"/>
                    <a:pt x="358" y="620"/>
                  </a:cubicBezTo>
                  <a:lnTo>
                    <a:pt x="358" y="167"/>
                  </a:lnTo>
                  <a:cubicBezTo>
                    <a:pt x="358" y="72"/>
                    <a:pt x="287" y="0"/>
                    <a:pt x="19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115"/>
            <p:cNvSpPr/>
            <p:nvPr/>
          </p:nvSpPr>
          <p:spPr>
            <a:xfrm>
              <a:off x="1612320" y="3645033"/>
              <a:ext cx="30391" cy="11449"/>
            </a:xfrm>
            <a:custGeom>
              <a:rect b="b" l="l" r="r" t="t"/>
              <a:pathLst>
                <a:path extrusionOk="0" h="359" w="953">
                  <a:moveTo>
                    <a:pt x="167" y="1"/>
                  </a:moveTo>
                  <a:cubicBezTo>
                    <a:pt x="95" y="1"/>
                    <a:pt x="0" y="96"/>
                    <a:pt x="0" y="168"/>
                  </a:cubicBezTo>
                  <a:cubicBezTo>
                    <a:pt x="0" y="263"/>
                    <a:pt x="95" y="358"/>
                    <a:pt x="167" y="358"/>
                  </a:cubicBezTo>
                  <a:lnTo>
                    <a:pt x="762" y="358"/>
                  </a:lnTo>
                  <a:cubicBezTo>
                    <a:pt x="857" y="358"/>
                    <a:pt x="953" y="287"/>
                    <a:pt x="953" y="168"/>
                  </a:cubicBezTo>
                  <a:cubicBezTo>
                    <a:pt x="953" y="96"/>
                    <a:pt x="857" y="1"/>
                    <a:pt x="762"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115"/>
            <p:cNvSpPr/>
            <p:nvPr/>
          </p:nvSpPr>
          <p:spPr>
            <a:xfrm>
              <a:off x="1680660" y="3638878"/>
              <a:ext cx="39512" cy="17605"/>
            </a:xfrm>
            <a:custGeom>
              <a:rect b="b" l="l" r="r" t="t"/>
              <a:pathLst>
                <a:path extrusionOk="0" h="552" w="1239">
                  <a:moveTo>
                    <a:pt x="205" y="0"/>
                  </a:moveTo>
                  <a:cubicBezTo>
                    <a:pt x="160" y="0"/>
                    <a:pt x="116" y="18"/>
                    <a:pt x="72" y="51"/>
                  </a:cubicBezTo>
                  <a:cubicBezTo>
                    <a:pt x="0" y="123"/>
                    <a:pt x="0" y="218"/>
                    <a:pt x="48" y="313"/>
                  </a:cubicBezTo>
                  <a:cubicBezTo>
                    <a:pt x="167" y="456"/>
                    <a:pt x="382" y="551"/>
                    <a:pt x="596" y="551"/>
                  </a:cubicBezTo>
                  <a:cubicBezTo>
                    <a:pt x="810" y="551"/>
                    <a:pt x="1001" y="456"/>
                    <a:pt x="1191" y="313"/>
                  </a:cubicBezTo>
                  <a:cubicBezTo>
                    <a:pt x="1239" y="218"/>
                    <a:pt x="1239" y="99"/>
                    <a:pt x="1167" y="51"/>
                  </a:cubicBezTo>
                  <a:cubicBezTo>
                    <a:pt x="1123" y="18"/>
                    <a:pt x="1074" y="0"/>
                    <a:pt x="1027" y="0"/>
                  </a:cubicBezTo>
                  <a:cubicBezTo>
                    <a:pt x="972" y="0"/>
                    <a:pt x="920" y="24"/>
                    <a:pt x="882" y="75"/>
                  </a:cubicBezTo>
                  <a:cubicBezTo>
                    <a:pt x="834" y="170"/>
                    <a:pt x="739" y="194"/>
                    <a:pt x="620" y="194"/>
                  </a:cubicBezTo>
                  <a:cubicBezTo>
                    <a:pt x="524" y="194"/>
                    <a:pt x="405" y="170"/>
                    <a:pt x="358" y="75"/>
                  </a:cubicBezTo>
                  <a:cubicBezTo>
                    <a:pt x="307" y="24"/>
                    <a:pt x="256" y="0"/>
                    <a:pt x="205"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115"/>
          <p:cNvGrpSpPr/>
          <p:nvPr/>
        </p:nvGrpSpPr>
        <p:grpSpPr>
          <a:xfrm>
            <a:off x="323932" y="2381871"/>
            <a:ext cx="331879" cy="379776"/>
            <a:chOff x="2169757" y="3463533"/>
            <a:chExt cx="331879" cy="379776"/>
          </a:xfrm>
        </p:grpSpPr>
        <p:sp>
          <p:nvSpPr>
            <p:cNvPr id="4290" name="Google Shape;4290;p115"/>
            <p:cNvSpPr/>
            <p:nvPr/>
          </p:nvSpPr>
          <p:spPr>
            <a:xfrm>
              <a:off x="2235801" y="3746834"/>
              <a:ext cx="201290" cy="96475"/>
            </a:xfrm>
            <a:custGeom>
              <a:rect b="b" l="l" r="r" t="t"/>
              <a:pathLst>
                <a:path extrusionOk="0" h="3025" w="6312">
                  <a:moveTo>
                    <a:pt x="1668" y="0"/>
                  </a:moveTo>
                  <a:cubicBezTo>
                    <a:pt x="1668" y="0"/>
                    <a:pt x="620" y="357"/>
                    <a:pt x="96" y="1500"/>
                  </a:cubicBezTo>
                  <a:cubicBezTo>
                    <a:pt x="72" y="1572"/>
                    <a:pt x="25" y="1667"/>
                    <a:pt x="1" y="1715"/>
                  </a:cubicBezTo>
                  <a:lnTo>
                    <a:pt x="1311" y="3025"/>
                  </a:lnTo>
                  <a:lnTo>
                    <a:pt x="5002" y="3025"/>
                  </a:lnTo>
                  <a:lnTo>
                    <a:pt x="6312" y="1715"/>
                  </a:lnTo>
                  <a:cubicBezTo>
                    <a:pt x="5812" y="405"/>
                    <a:pt x="4645" y="0"/>
                    <a:pt x="4645" y="0"/>
                  </a:cubicBezTo>
                  <a:close/>
                </a:path>
              </a:pathLst>
            </a:custGeom>
            <a:solidFill>
              <a:srgbClr val="C76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115"/>
            <p:cNvSpPr/>
            <p:nvPr/>
          </p:nvSpPr>
          <p:spPr>
            <a:xfrm>
              <a:off x="2235068" y="3746834"/>
              <a:ext cx="75962" cy="54696"/>
            </a:xfrm>
            <a:custGeom>
              <a:rect b="b" l="l" r="r" t="t"/>
              <a:pathLst>
                <a:path extrusionOk="0" h="1715" w="2382">
                  <a:moveTo>
                    <a:pt x="1667" y="0"/>
                  </a:moveTo>
                  <a:cubicBezTo>
                    <a:pt x="1667" y="0"/>
                    <a:pt x="619" y="357"/>
                    <a:pt x="95" y="1500"/>
                  </a:cubicBezTo>
                  <a:cubicBezTo>
                    <a:pt x="48" y="1572"/>
                    <a:pt x="24" y="1667"/>
                    <a:pt x="0" y="1715"/>
                  </a:cubicBezTo>
                  <a:lnTo>
                    <a:pt x="714" y="1715"/>
                  </a:lnTo>
                  <a:cubicBezTo>
                    <a:pt x="738" y="1667"/>
                    <a:pt x="762" y="1572"/>
                    <a:pt x="810" y="1500"/>
                  </a:cubicBezTo>
                  <a:cubicBezTo>
                    <a:pt x="1334" y="381"/>
                    <a:pt x="2381" y="0"/>
                    <a:pt x="2381" y="0"/>
                  </a:cubicBezTo>
                  <a:close/>
                </a:path>
              </a:pathLst>
            </a:custGeom>
            <a:solidFill>
              <a:srgbClr val="88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115"/>
            <p:cNvSpPr/>
            <p:nvPr/>
          </p:nvSpPr>
          <p:spPr>
            <a:xfrm>
              <a:off x="2175816" y="3463533"/>
              <a:ext cx="318996" cy="164087"/>
            </a:xfrm>
            <a:custGeom>
              <a:rect b="b" l="l" r="r" t="t"/>
              <a:pathLst>
                <a:path extrusionOk="0" h="5145" w="10003">
                  <a:moveTo>
                    <a:pt x="5002" y="0"/>
                  </a:moveTo>
                  <a:cubicBezTo>
                    <a:pt x="3787" y="453"/>
                    <a:pt x="2477" y="834"/>
                    <a:pt x="1501" y="1763"/>
                  </a:cubicBezTo>
                  <a:cubicBezTo>
                    <a:pt x="548" y="2644"/>
                    <a:pt x="1" y="3882"/>
                    <a:pt x="1" y="5144"/>
                  </a:cubicBezTo>
                  <a:lnTo>
                    <a:pt x="10003" y="5144"/>
                  </a:lnTo>
                  <a:cubicBezTo>
                    <a:pt x="10003" y="3882"/>
                    <a:pt x="9479" y="2691"/>
                    <a:pt x="8526" y="1763"/>
                  </a:cubicBezTo>
                  <a:cubicBezTo>
                    <a:pt x="7550" y="834"/>
                    <a:pt x="6240" y="477"/>
                    <a:pt x="5002"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115"/>
            <p:cNvSpPr/>
            <p:nvPr/>
          </p:nvSpPr>
          <p:spPr>
            <a:xfrm>
              <a:off x="2175816" y="3463533"/>
              <a:ext cx="174693" cy="164087"/>
            </a:xfrm>
            <a:custGeom>
              <a:rect b="b" l="l" r="r" t="t"/>
              <a:pathLst>
                <a:path extrusionOk="0" h="5145" w="5478">
                  <a:moveTo>
                    <a:pt x="5002" y="0"/>
                  </a:moveTo>
                  <a:cubicBezTo>
                    <a:pt x="3787" y="453"/>
                    <a:pt x="2477" y="834"/>
                    <a:pt x="1501" y="1763"/>
                  </a:cubicBezTo>
                  <a:cubicBezTo>
                    <a:pt x="548" y="2644"/>
                    <a:pt x="1" y="3858"/>
                    <a:pt x="1" y="5144"/>
                  </a:cubicBezTo>
                  <a:lnTo>
                    <a:pt x="953" y="5144"/>
                  </a:lnTo>
                  <a:cubicBezTo>
                    <a:pt x="1001" y="3882"/>
                    <a:pt x="1501" y="2691"/>
                    <a:pt x="2453" y="1763"/>
                  </a:cubicBezTo>
                  <a:cubicBezTo>
                    <a:pt x="3311" y="953"/>
                    <a:pt x="4406" y="572"/>
                    <a:pt x="5478" y="191"/>
                  </a:cubicBezTo>
                  <a:cubicBezTo>
                    <a:pt x="5335" y="119"/>
                    <a:pt x="5168" y="72"/>
                    <a:pt x="5002"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115"/>
            <p:cNvSpPr/>
            <p:nvPr/>
          </p:nvSpPr>
          <p:spPr>
            <a:xfrm>
              <a:off x="2442385" y="3600990"/>
              <a:ext cx="59252" cy="59288"/>
            </a:xfrm>
            <a:custGeom>
              <a:rect b="b" l="l" r="r" t="t"/>
              <a:pathLst>
                <a:path extrusionOk="0" h="1859" w="1858">
                  <a:moveTo>
                    <a:pt x="929" y="1"/>
                  </a:moveTo>
                  <a:cubicBezTo>
                    <a:pt x="429" y="1"/>
                    <a:pt x="0" y="429"/>
                    <a:pt x="0" y="930"/>
                  </a:cubicBezTo>
                  <a:cubicBezTo>
                    <a:pt x="0" y="1430"/>
                    <a:pt x="429" y="1858"/>
                    <a:pt x="929" y="1858"/>
                  </a:cubicBezTo>
                  <a:cubicBezTo>
                    <a:pt x="1453" y="1858"/>
                    <a:pt x="1858" y="1430"/>
                    <a:pt x="1858" y="930"/>
                  </a:cubicBezTo>
                  <a:cubicBezTo>
                    <a:pt x="1858" y="429"/>
                    <a:pt x="1453" y="1"/>
                    <a:pt x="929"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115"/>
            <p:cNvSpPr/>
            <p:nvPr/>
          </p:nvSpPr>
          <p:spPr>
            <a:xfrm>
              <a:off x="2303408" y="3725562"/>
              <a:ext cx="64577" cy="64582"/>
            </a:xfrm>
            <a:custGeom>
              <a:rect b="b" l="l" r="r" t="t"/>
              <a:pathLst>
                <a:path extrusionOk="0" h="2025" w="2025">
                  <a:moveTo>
                    <a:pt x="1001" y="0"/>
                  </a:moveTo>
                  <a:cubicBezTo>
                    <a:pt x="453" y="0"/>
                    <a:pt x="0" y="453"/>
                    <a:pt x="0" y="1024"/>
                  </a:cubicBezTo>
                  <a:cubicBezTo>
                    <a:pt x="0" y="1572"/>
                    <a:pt x="453" y="2025"/>
                    <a:pt x="1001" y="2025"/>
                  </a:cubicBezTo>
                  <a:cubicBezTo>
                    <a:pt x="1572" y="2025"/>
                    <a:pt x="2025" y="1572"/>
                    <a:pt x="2025" y="1024"/>
                  </a:cubicBezTo>
                  <a:cubicBezTo>
                    <a:pt x="2025" y="453"/>
                    <a:pt x="1572" y="0"/>
                    <a:pt x="1001"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115"/>
            <p:cNvSpPr/>
            <p:nvPr/>
          </p:nvSpPr>
          <p:spPr>
            <a:xfrm>
              <a:off x="2200117" y="3536631"/>
              <a:ext cx="271926" cy="221621"/>
            </a:xfrm>
            <a:custGeom>
              <a:rect b="b" l="l" r="r" t="t"/>
              <a:pathLst>
                <a:path extrusionOk="0" h="6949" w="8527">
                  <a:moveTo>
                    <a:pt x="2665" y="0"/>
                  </a:moveTo>
                  <a:cubicBezTo>
                    <a:pt x="2124" y="0"/>
                    <a:pt x="1591" y="204"/>
                    <a:pt x="1144" y="542"/>
                  </a:cubicBezTo>
                  <a:cubicBezTo>
                    <a:pt x="405" y="1066"/>
                    <a:pt x="1" y="1947"/>
                    <a:pt x="1" y="2852"/>
                  </a:cubicBezTo>
                  <a:cubicBezTo>
                    <a:pt x="1" y="5091"/>
                    <a:pt x="1930" y="6948"/>
                    <a:pt x="4287" y="6948"/>
                  </a:cubicBezTo>
                  <a:cubicBezTo>
                    <a:pt x="6621" y="6948"/>
                    <a:pt x="8526" y="5115"/>
                    <a:pt x="8526" y="2852"/>
                  </a:cubicBezTo>
                  <a:cubicBezTo>
                    <a:pt x="8526" y="1947"/>
                    <a:pt x="8121" y="1066"/>
                    <a:pt x="7383" y="542"/>
                  </a:cubicBezTo>
                  <a:cubicBezTo>
                    <a:pt x="6924" y="204"/>
                    <a:pt x="6391" y="0"/>
                    <a:pt x="5853" y="0"/>
                  </a:cubicBezTo>
                  <a:cubicBezTo>
                    <a:pt x="5331" y="0"/>
                    <a:pt x="4804" y="192"/>
                    <a:pt x="4335" y="638"/>
                  </a:cubicBezTo>
                  <a:cubicBezTo>
                    <a:pt x="4311" y="649"/>
                    <a:pt x="4281" y="655"/>
                    <a:pt x="4254" y="655"/>
                  </a:cubicBezTo>
                  <a:cubicBezTo>
                    <a:pt x="4228" y="655"/>
                    <a:pt x="4204" y="649"/>
                    <a:pt x="4192" y="638"/>
                  </a:cubicBezTo>
                  <a:cubicBezTo>
                    <a:pt x="3723" y="192"/>
                    <a:pt x="3190" y="0"/>
                    <a:pt x="2665"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115"/>
            <p:cNvSpPr/>
            <p:nvPr/>
          </p:nvSpPr>
          <p:spPr>
            <a:xfrm>
              <a:off x="2169757" y="3536854"/>
              <a:ext cx="176958" cy="222163"/>
            </a:xfrm>
            <a:custGeom>
              <a:rect b="b" l="l" r="r" t="t"/>
              <a:pathLst>
                <a:path extrusionOk="0" h="6966" w="5549">
                  <a:moveTo>
                    <a:pt x="3560" y="0"/>
                  </a:moveTo>
                  <a:cubicBezTo>
                    <a:pt x="3029" y="0"/>
                    <a:pt x="2512" y="191"/>
                    <a:pt x="2072" y="535"/>
                  </a:cubicBezTo>
                  <a:cubicBezTo>
                    <a:pt x="1572" y="916"/>
                    <a:pt x="1215" y="1464"/>
                    <a:pt x="1024" y="2012"/>
                  </a:cubicBezTo>
                  <a:lnTo>
                    <a:pt x="905" y="2012"/>
                  </a:lnTo>
                  <a:cubicBezTo>
                    <a:pt x="405" y="2012"/>
                    <a:pt x="0" y="2440"/>
                    <a:pt x="0" y="2941"/>
                  </a:cubicBezTo>
                  <a:cubicBezTo>
                    <a:pt x="0" y="3441"/>
                    <a:pt x="405" y="3869"/>
                    <a:pt x="905" y="3869"/>
                  </a:cubicBezTo>
                  <a:lnTo>
                    <a:pt x="1024" y="3869"/>
                  </a:lnTo>
                  <a:cubicBezTo>
                    <a:pt x="1500" y="5655"/>
                    <a:pt x="3167" y="6965"/>
                    <a:pt x="5192" y="6965"/>
                  </a:cubicBezTo>
                  <a:lnTo>
                    <a:pt x="5549" y="6965"/>
                  </a:lnTo>
                  <a:cubicBezTo>
                    <a:pt x="3358" y="6751"/>
                    <a:pt x="1619" y="4989"/>
                    <a:pt x="1619" y="2845"/>
                  </a:cubicBezTo>
                  <a:cubicBezTo>
                    <a:pt x="1619" y="1940"/>
                    <a:pt x="2048" y="1059"/>
                    <a:pt x="2786" y="535"/>
                  </a:cubicBezTo>
                  <a:cubicBezTo>
                    <a:pt x="3144" y="273"/>
                    <a:pt x="3525" y="83"/>
                    <a:pt x="3953" y="35"/>
                  </a:cubicBezTo>
                  <a:cubicBezTo>
                    <a:pt x="3822" y="12"/>
                    <a:pt x="3691" y="0"/>
                    <a:pt x="3560"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115"/>
            <p:cNvSpPr/>
            <p:nvPr/>
          </p:nvSpPr>
          <p:spPr>
            <a:xfrm>
              <a:off x="2402140" y="3613141"/>
              <a:ext cx="11417" cy="25865"/>
            </a:xfrm>
            <a:custGeom>
              <a:rect b="b" l="l" r="r" t="t"/>
              <a:pathLst>
                <a:path extrusionOk="0" h="811" w="358">
                  <a:moveTo>
                    <a:pt x="167" y="1"/>
                  </a:moveTo>
                  <a:cubicBezTo>
                    <a:pt x="95" y="1"/>
                    <a:pt x="0" y="96"/>
                    <a:pt x="0" y="191"/>
                  </a:cubicBezTo>
                  <a:lnTo>
                    <a:pt x="0" y="644"/>
                  </a:lnTo>
                  <a:cubicBezTo>
                    <a:pt x="0" y="739"/>
                    <a:pt x="95" y="810"/>
                    <a:pt x="167" y="810"/>
                  </a:cubicBezTo>
                  <a:cubicBezTo>
                    <a:pt x="262" y="810"/>
                    <a:pt x="357" y="739"/>
                    <a:pt x="357" y="644"/>
                  </a:cubicBezTo>
                  <a:lnTo>
                    <a:pt x="357" y="191"/>
                  </a:lnTo>
                  <a:cubicBezTo>
                    <a:pt x="357" y="96"/>
                    <a:pt x="262" y="1"/>
                    <a:pt x="167"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115"/>
            <p:cNvSpPr/>
            <p:nvPr/>
          </p:nvSpPr>
          <p:spPr>
            <a:xfrm>
              <a:off x="2391488" y="3648095"/>
              <a:ext cx="31188" cy="11418"/>
            </a:xfrm>
            <a:custGeom>
              <a:rect b="b" l="l" r="r" t="t"/>
              <a:pathLst>
                <a:path extrusionOk="0" h="358" w="978">
                  <a:moveTo>
                    <a:pt x="191" y="0"/>
                  </a:moveTo>
                  <a:cubicBezTo>
                    <a:pt x="96" y="0"/>
                    <a:pt x="1" y="72"/>
                    <a:pt x="1" y="167"/>
                  </a:cubicBezTo>
                  <a:cubicBezTo>
                    <a:pt x="1" y="262"/>
                    <a:pt x="96" y="357"/>
                    <a:pt x="191" y="357"/>
                  </a:cubicBezTo>
                  <a:lnTo>
                    <a:pt x="787" y="357"/>
                  </a:lnTo>
                  <a:cubicBezTo>
                    <a:pt x="906" y="357"/>
                    <a:pt x="977" y="286"/>
                    <a:pt x="953" y="167"/>
                  </a:cubicBezTo>
                  <a:cubicBezTo>
                    <a:pt x="953" y="72"/>
                    <a:pt x="858" y="0"/>
                    <a:pt x="787" y="0"/>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115"/>
            <p:cNvSpPr/>
            <p:nvPr/>
          </p:nvSpPr>
          <p:spPr>
            <a:xfrm>
              <a:off x="2258603" y="3613141"/>
              <a:ext cx="11417" cy="25865"/>
            </a:xfrm>
            <a:custGeom>
              <a:rect b="b" l="l" r="r" t="t"/>
              <a:pathLst>
                <a:path extrusionOk="0" h="811" w="358">
                  <a:moveTo>
                    <a:pt x="191" y="1"/>
                  </a:moveTo>
                  <a:cubicBezTo>
                    <a:pt x="96" y="1"/>
                    <a:pt x="0" y="96"/>
                    <a:pt x="0" y="191"/>
                  </a:cubicBezTo>
                  <a:lnTo>
                    <a:pt x="0" y="644"/>
                  </a:lnTo>
                  <a:cubicBezTo>
                    <a:pt x="0" y="739"/>
                    <a:pt x="96" y="810"/>
                    <a:pt x="191" y="810"/>
                  </a:cubicBezTo>
                  <a:cubicBezTo>
                    <a:pt x="262" y="810"/>
                    <a:pt x="358" y="739"/>
                    <a:pt x="358" y="644"/>
                  </a:cubicBezTo>
                  <a:lnTo>
                    <a:pt x="358" y="191"/>
                  </a:lnTo>
                  <a:cubicBezTo>
                    <a:pt x="358" y="96"/>
                    <a:pt x="262" y="1"/>
                    <a:pt x="191"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115"/>
            <p:cNvSpPr/>
            <p:nvPr/>
          </p:nvSpPr>
          <p:spPr>
            <a:xfrm>
              <a:off x="2249482" y="3648095"/>
              <a:ext cx="30423" cy="11418"/>
            </a:xfrm>
            <a:custGeom>
              <a:rect b="b" l="l" r="r" t="t"/>
              <a:pathLst>
                <a:path extrusionOk="0" h="358" w="954">
                  <a:moveTo>
                    <a:pt x="167" y="0"/>
                  </a:moveTo>
                  <a:cubicBezTo>
                    <a:pt x="72" y="0"/>
                    <a:pt x="1" y="72"/>
                    <a:pt x="1" y="167"/>
                  </a:cubicBezTo>
                  <a:cubicBezTo>
                    <a:pt x="1" y="262"/>
                    <a:pt x="72" y="357"/>
                    <a:pt x="167" y="357"/>
                  </a:cubicBezTo>
                  <a:lnTo>
                    <a:pt x="763" y="357"/>
                  </a:lnTo>
                  <a:cubicBezTo>
                    <a:pt x="858" y="357"/>
                    <a:pt x="953" y="286"/>
                    <a:pt x="953" y="167"/>
                  </a:cubicBezTo>
                  <a:cubicBezTo>
                    <a:pt x="953" y="72"/>
                    <a:pt x="858" y="0"/>
                    <a:pt x="763" y="0"/>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115"/>
            <p:cNvSpPr/>
            <p:nvPr/>
          </p:nvSpPr>
          <p:spPr>
            <a:xfrm>
              <a:off x="2316324" y="3641430"/>
              <a:ext cx="39512" cy="18083"/>
            </a:xfrm>
            <a:custGeom>
              <a:rect b="b" l="l" r="r" t="t"/>
              <a:pathLst>
                <a:path extrusionOk="0" h="567" w="1239">
                  <a:moveTo>
                    <a:pt x="200" y="1"/>
                  </a:moveTo>
                  <a:cubicBezTo>
                    <a:pt x="167" y="1"/>
                    <a:pt x="133" y="14"/>
                    <a:pt x="95" y="43"/>
                  </a:cubicBezTo>
                  <a:cubicBezTo>
                    <a:pt x="0" y="138"/>
                    <a:pt x="0" y="233"/>
                    <a:pt x="72" y="328"/>
                  </a:cubicBezTo>
                  <a:cubicBezTo>
                    <a:pt x="191" y="471"/>
                    <a:pt x="405" y="566"/>
                    <a:pt x="596" y="566"/>
                  </a:cubicBezTo>
                  <a:cubicBezTo>
                    <a:pt x="810" y="566"/>
                    <a:pt x="1024" y="471"/>
                    <a:pt x="1167" y="328"/>
                  </a:cubicBezTo>
                  <a:cubicBezTo>
                    <a:pt x="1239" y="233"/>
                    <a:pt x="1239" y="114"/>
                    <a:pt x="1143" y="43"/>
                  </a:cubicBezTo>
                  <a:cubicBezTo>
                    <a:pt x="1114" y="23"/>
                    <a:pt x="1076" y="11"/>
                    <a:pt x="1038" y="11"/>
                  </a:cubicBezTo>
                  <a:cubicBezTo>
                    <a:pt x="985" y="11"/>
                    <a:pt x="933" y="34"/>
                    <a:pt x="905" y="90"/>
                  </a:cubicBezTo>
                  <a:cubicBezTo>
                    <a:pt x="834" y="162"/>
                    <a:pt x="762" y="209"/>
                    <a:pt x="643" y="209"/>
                  </a:cubicBezTo>
                  <a:cubicBezTo>
                    <a:pt x="500" y="209"/>
                    <a:pt x="429" y="138"/>
                    <a:pt x="357" y="90"/>
                  </a:cubicBezTo>
                  <a:cubicBezTo>
                    <a:pt x="300" y="32"/>
                    <a:pt x="251" y="1"/>
                    <a:pt x="200"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115"/>
            <p:cNvSpPr/>
            <p:nvPr/>
          </p:nvSpPr>
          <p:spPr>
            <a:xfrm>
              <a:off x="2223651" y="3781757"/>
              <a:ext cx="22833" cy="43310"/>
            </a:xfrm>
            <a:custGeom>
              <a:rect b="b" l="l" r="r" t="t"/>
              <a:pathLst>
                <a:path extrusionOk="0" h="1358" w="716">
                  <a:moveTo>
                    <a:pt x="358" y="1"/>
                  </a:moveTo>
                  <a:cubicBezTo>
                    <a:pt x="144" y="1"/>
                    <a:pt x="1" y="143"/>
                    <a:pt x="1" y="358"/>
                  </a:cubicBezTo>
                  <a:lnTo>
                    <a:pt x="1" y="1001"/>
                  </a:lnTo>
                  <a:cubicBezTo>
                    <a:pt x="1" y="1215"/>
                    <a:pt x="144" y="1358"/>
                    <a:pt x="358" y="1358"/>
                  </a:cubicBezTo>
                  <a:cubicBezTo>
                    <a:pt x="572" y="1358"/>
                    <a:pt x="715" y="1191"/>
                    <a:pt x="715" y="1001"/>
                  </a:cubicBezTo>
                  <a:lnTo>
                    <a:pt x="715" y="358"/>
                  </a:lnTo>
                  <a:cubicBezTo>
                    <a:pt x="715" y="143"/>
                    <a:pt x="572" y="1"/>
                    <a:pt x="358"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115"/>
            <p:cNvSpPr/>
            <p:nvPr/>
          </p:nvSpPr>
          <p:spPr>
            <a:xfrm>
              <a:off x="2210002" y="3799999"/>
              <a:ext cx="68372" cy="43310"/>
            </a:xfrm>
            <a:custGeom>
              <a:rect b="b" l="l" r="r" t="t"/>
              <a:pathLst>
                <a:path extrusionOk="0" h="1358" w="2144">
                  <a:moveTo>
                    <a:pt x="1143" y="0"/>
                  </a:moveTo>
                  <a:cubicBezTo>
                    <a:pt x="1024" y="0"/>
                    <a:pt x="881" y="24"/>
                    <a:pt x="786" y="48"/>
                  </a:cubicBezTo>
                  <a:cubicBezTo>
                    <a:pt x="286" y="262"/>
                    <a:pt x="0" y="857"/>
                    <a:pt x="215" y="1358"/>
                  </a:cubicBezTo>
                  <a:lnTo>
                    <a:pt x="2096" y="1358"/>
                  </a:lnTo>
                  <a:cubicBezTo>
                    <a:pt x="2120" y="1238"/>
                    <a:pt x="2143" y="1119"/>
                    <a:pt x="2143" y="1000"/>
                  </a:cubicBezTo>
                  <a:cubicBezTo>
                    <a:pt x="2143" y="429"/>
                    <a:pt x="1715" y="0"/>
                    <a:pt x="1143"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115"/>
            <p:cNvSpPr/>
            <p:nvPr/>
          </p:nvSpPr>
          <p:spPr>
            <a:xfrm>
              <a:off x="2424909" y="3781757"/>
              <a:ext cx="22833" cy="43310"/>
            </a:xfrm>
            <a:custGeom>
              <a:rect b="b" l="l" r="r" t="t"/>
              <a:pathLst>
                <a:path extrusionOk="0" h="1358" w="716">
                  <a:moveTo>
                    <a:pt x="358" y="1"/>
                  </a:moveTo>
                  <a:cubicBezTo>
                    <a:pt x="144" y="1"/>
                    <a:pt x="1" y="143"/>
                    <a:pt x="1" y="358"/>
                  </a:cubicBezTo>
                  <a:lnTo>
                    <a:pt x="1" y="1001"/>
                  </a:lnTo>
                  <a:cubicBezTo>
                    <a:pt x="1" y="1191"/>
                    <a:pt x="144" y="1358"/>
                    <a:pt x="358" y="1358"/>
                  </a:cubicBezTo>
                  <a:cubicBezTo>
                    <a:pt x="572" y="1358"/>
                    <a:pt x="715" y="1215"/>
                    <a:pt x="715" y="1001"/>
                  </a:cubicBezTo>
                  <a:lnTo>
                    <a:pt x="715" y="358"/>
                  </a:lnTo>
                  <a:cubicBezTo>
                    <a:pt x="715" y="143"/>
                    <a:pt x="572" y="1"/>
                    <a:pt x="358"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115"/>
            <p:cNvSpPr/>
            <p:nvPr/>
          </p:nvSpPr>
          <p:spPr>
            <a:xfrm>
              <a:off x="2392254" y="3799999"/>
              <a:ext cx="68372" cy="43310"/>
            </a:xfrm>
            <a:custGeom>
              <a:rect b="b" l="l" r="r" t="t"/>
              <a:pathLst>
                <a:path extrusionOk="0" h="1358" w="2144">
                  <a:moveTo>
                    <a:pt x="1025" y="0"/>
                  </a:moveTo>
                  <a:cubicBezTo>
                    <a:pt x="477" y="0"/>
                    <a:pt x="1" y="429"/>
                    <a:pt x="48" y="1000"/>
                  </a:cubicBezTo>
                  <a:cubicBezTo>
                    <a:pt x="48" y="1119"/>
                    <a:pt x="72" y="1238"/>
                    <a:pt x="96" y="1358"/>
                  </a:cubicBezTo>
                  <a:lnTo>
                    <a:pt x="1953" y="1358"/>
                  </a:lnTo>
                  <a:cubicBezTo>
                    <a:pt x="2144" y="857"/>
                    <a:pt x="1882" y="262"/>
                    <a:pt x="1382" y="48"/>
                  </a:cubicBezTo>
                  <a:cubicBezTo>
                    <a:pt x="1287" y="24"/>
                    <a:pt x="1144" y="0"/>
                    <a:pt x="1025"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115"/>
          <p:cNvGrpSpPr/>
          <p:nvPr/>
        </p:nvGrpSpPr>
        <p:grpSpPr>
          <a:xfrm>
            <a:off x="8336286" y="1748676"/>
            <a:ext cx="379746" cy="362745"/>
            <a:chOff x="7869361" y="2275601"/>
            <a:chExt cx="379746" cy="362745"/>
          </a:xfrm>
        </p:grpSpPr>
        <p:sp>
          <p:nvSpPr>
            <p:cNvPr id="4308" name="Google Shape;4308;p115"/>
            <p:cNvSpPr/>
            <p:nvPr/>
          </p:nvSpPr>
          <p:spPr>
            <a:xfrm>
              <a:off x="8110864" y="2452222"/>
              <a:ext cx="117004" cy="90830"/>
            </a:xfrm>
            <a:custGeom>
              <a:rect b="b" l="l" r="r" t="t"/>
              <a:pathLst>
                <a:path extrusionOk="0" h="2848" w="3669">
                  <a:moveTo>
                    <a:pt x="2877" y="1"/>
                  </a:moveTo>
                  <a:cubicBezTo>
                    <a:pt x="2674" y="1"/>
                    <a:pt x="2475" y="92"/>
                    <a:pt x="2335" y="275"/>
                  </a:cubicBezTo>
                  <a:cubicBezTo>
                    <a:pt x="2335" y="275"/>
                    <a:pt x="1549" y="1347"/>
                    <a:pt x="1" y="1466"/>
                  </a:cubicBezTo>
                  <a:lnTo>
                    <a:pt x="1" y="2847"/>
                  </a:lnTo>
                  <a:cubicBezTo>
                    <a:pt x="953" y="2776"/>
                    <a:pt x="1715" y="2442"/>
                    <a:pt x="2215" y="2157"/>
                  </a:cubicBezTo>
                  <a:cubicBezTo>
                    <a:pt x="2978" y="1680"/>
                    <a:pt x="3382" y="1133"/>
                    <a:pt x="3430" y="1085"/>
                  </a:cubicBezTo>
                  <a:cubicBezTo>
                    <a:pt x="3668" y="775"/>
                    <a:pt x="3621" y="371"/>
                    <a:pt x="3287" y="132"/>
                  </a:cubicBezTo>
                  <a:cubicBezTo>
                    <a:pt x="3160" y="45"/>
                    <a:pt x="3018" y="1"/>
                    <a:pt x="2877"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115"/>
            <p:cNvSpPr/>
            <p:nvPr/>
          </p:nvSpPr>
          <p:spPr>
            <a:xfrm>
              <a:off x="7889101" y="2452222"/>
              <a:ext cx="117004" cy="90830"/>
            </a:xfrm>
            <a:custGeom>
              <a:rect b="b" l="l" r="r" t="t"/>
              <a:pathLst>
                <a:path extrusionOk="0" h="2848" w="3669">
                  <a:moveTo>
                    <a:pt x="792" y="1"/>
                  </a:moveTo>
                  <a:cubicBezTo>
                    <a:pt x="651" y="1"/>
                    <a:pt x="509" y="45"/>
                    <a:pt x="382" y="132"/>
                  </a:cubicBezTo>
                  <a:cubicBezTo>
                    <a:pt x="49" y="371"/>
                    <a:pt x="1" y="775"/>
                    <a:pt x="239" y="1085"/>
                  </a:cubicBezTo>
                  <a:cubicBezTo>
                    <a:pt x="287" y="1133"/>
                    <a:pt x="692" y="1680"/>
                    <a:pt x="1454" y="2157"/>
                  </a:cubicBezTo>
                  <a:cubicBezTo>
                    <a:pt x="1954" y="2442"/>
                    <a:pt x="2716" y="2776"/>
                    <a:pt x="3668" y="2847"/>
                  </a:cubicBezTo>
                  <a:lnTo>
                    <a:pt x="3668" y="1466"/>
                  </a:lnTo>
                  <a:cubicBezTo>
                    <a:pt x="2120" y="1347"/>
                    <a:pt x="1335" y="275"/>
                    <a:pt x="1335" y="275"/>
                  </a:cubicBezTo>
                  <a:cubicBezTo>
                    <a:pt x="1194" y="92"/>
                    <a:pt x="995" y="1"/>
                    <a:pt x="792"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115"/>
            <p:cNvSpPr/>
            <p:nvPr/>
          </p:nvSpPr>
          <p:spPr>
            <a:xfrm>
              <a:off x="7889867" y="2467052"/>
              <a:ext cx="114708" cy="76000"/>
            </a:xfrm>
            <a:custGeom>
              <a:rect b="b" l="l" r="r" t="t"/>
              <a:pathLst>
                <a:path extrusionOk="0" h="2383" w="3597">
                  <a:moveTo>
                    <a:pt x="96" y="1"/>
                  </a:moveTo>
                  <a:lnTo>
                    <a:pt x="96" y="1"/>
                  </a:lnTo>
                  <a:cubicBezTo>
                    <a:pt x="1" y="191"/>
                    <a:pt x="25" y="430"/>
                    <a:pt x="191" y="620"/>
                  </a:cubicBezTo>
                  <a:cubicBezTo>
                    <a:pt x="215" y="668"/>
                    <a:pt x="620" y="1215"/>
                    <a:pt x="1406" y="1692"/>
                  </a:cubicBezTo>
                  <a:cubicBezTo>
                    <a:pt x="1906" y="2025"/>
                    <a:pt x="2644" y="2311"/>
                    <a:pt x="3597" y="2382"/>
                  </a:cubicBezTo>
                  <a:lnTo>
                    <a:pt x="3597" y="1906"/>
                  </a:lnTo>
                  <a:cubicBezTo>
                    <a:pt x="2644" y="1835"/>
                    <a:pt x="1906" y="1501"/>
                    <a:pt x="1406" y="1215"/>
                  </a:cubicBezTo>
                  <a:cubicBezTo>
                    <a:pt x="620" y="739"/>
                    <a:pt x="239" y="191"/>
                    <a:pt x="191" y="144"/>
                  </a:cubicBezTo>
                  <a:cubicBezTo>
                    <a:pt x="144" y="72"/>
                    <a:pt x="120" y="49"/>
                    <a:pt x="96"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115"/>
            <p:cNvSpPr/>
            <p:nvPr/>
          </p:nvSpPr>
          <p:spPr>
            <a:xfrm>
              <a:off x="8112395" y="2467052"/>
              <a:ext cx="114708" cy="76000"/>
            </a:xfrm>
            <a:custGeom>
              <a:rect b="b" l="l" r="r" t="t"/>
              <a:pathLst>
                <a:path extrusionOk="0" h="2383" w="3597">
                  <a:moveTo>
                    <a:pt x="3501" y="1"/>
                  </a:moveTo>
                  <a:cubicBezTo>
                    <a:pt x="3477" y="49"/>
                    <a:pt x="3453" y="72"/>
                    <a:pt x="3406" y="144"/>
                  </a:cubicBezTo>
                  <a:cubicBezTo>
                    <a:pt x="3358" y="191"/>
                    <a:pt x="2977" y="739"/>
                    <a:pt x="2191" y="1215"/>
                  </a:cubicBezTo>
                  <a:cubicBezTo>
                    <a:pt x="1691" y="1501"/>
                    <a:pt x="953" y="1835"/>
                    <a:pt x="0" y="1906"/>
                  </a:cubicBezTo>
                  <a:lnTo>
                    <a:pt x="0" y="2382"/>
                  </a:lnTo>
                  <a:cubicBezTo>
                    <a:pt x="953" y="2311"/>
                    <a:pt x="1691" y="2025"/>
                    <a:pt x="2191" y="1692"/>
                  </a:cubicBezTo>
                  <a:cubicBezTo>
                    <a:pt x="2977" y="1215"/>
                    <a:pt x="3382" y="668"/>
                    <a:pt x="3406" y="620"/>
                  </a:cubicBezTo>
                  <a:cubicBezTo>
                    <a:pt x="3573" y="430"/>
                    <a:pt x="3596" y="191"/>
                    <a:pt x="3501"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115"/>
            <p:cNvSpPr/>
            <p:nvPr/>
          </p:nvSpPr>
          <p:spPr>
            <a:xfrm>
              <a:off x="7991628" y="2448841"/>
              <a:ext cx="132949" cy="152701"/>
            </a:xfrm>
            <a:custGeom>
              <a:rect b="b" l="l" r="r" t="t"/>
              <a:pathLst>
                <a:path extrusionOk="0" h="4788" w="4169">
                  <a:moveTo>
                    <a:pt x="1" y="0"/>
                  </a:moveTo>
                  <a:lnTo>
                    <a:pt x="1" y="4287"/>
                  </a:lnTo>
                  <a:lnTo>
                    <a:pt x="4168" y="4787"/>
                  </a:lnTo>
                  <a:lnTo>
                    <a:pt x="4168" y="0"/>
                  </a:lnTo>
                  <a:close/>
                </a:path>
              </a:pathLst>
            </a:custGeom>
            <a:solidFill>
              <a:srgbClr val="5F2B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115"/>
            <p:cNvSpPr/>
            <p:nvPr/>
          </p:nvSpPr>
          <p:spPr>
            <a:xfrm>
              <a:off x="7899752" y="2275601"/>
              <a:ext cx="97233" cy="92393"/>
            </a:xfrm>
            <a:custGeom>
              <a:rect b="b" l="l" r="r" t="t"/>
              <a:pathLst>
                <a:path extrusionOk="0" h="2897" w="3049">
                  <a:moveTo>
                    <a:pt x="1940" y="0"/>
                  </a:moveTo>
                  <a:cubicBezTo>
                    <a:pt x="1435" y="0"/>
                    <a:pt x="959" y="396"/>
                    <a:pt x="881" y="955"/>
                  </a:cubicBezTo>
                  <a:cubicBezTo>
                    <a:pt x="786" y="1717"/>
                    <a:pt x="358" y="2265"/>
                    <a:pt x="72" y="2575"/>
                  </a:cubicBezTo>
                  <a:cubicBezTo>
                    <a:pt x="0" y="2670"/>
                    <a:pt x="48" y="2813"/>
                    <a:pt x="167" y="2837"/>
                  </a:cubicBezTo>
                  <a:cubicBezTo>
                    <a:pt x="298" y="2869"/>
                    <a:pt x="463" y="2897"/>
                    <a:pt x="647" y="2897"/>
                  </a:cubicBezTo>
                  <a:cubicBezTo>
                    <a:pt x="866" y="2897"/>
                    <a:pt x="1112" y="2858"/>
                    <a:pt x="1358" y="2741"/>
                  </a:cubicBezTo>
                  <a:lnTo>
                    <a:pt x="3049" y="955"/>
                  </a:lnTo>
                  <a:cubicBezTo>
                    <a:pt x="2800" y="274"/>
                    <a:pt x="2360" y="0"/>
                    <a:pt x="1940" y="0"/>
                  </a:cubicBezTo>
                  <a:close/>
                </a:path>
              </a:pathLst>
            </a:custGeom>
            <a:solidFill>
              <a:srgbClr val="D47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115"/>
            <p:cNvSpPr/>
            <p:nvPr/>
          </p:nvSpPr>
          <p:spPr>
            <a:xfrm>
              <a:off x="7933907" y="2292377"/>
              <a:ext cx="249890" cy="118513"/>
            </a:xfrm>
            <a:custGeom>
              <a:rect b="b" l="l" r="r" t="t"/>
              <a:pathLst>
                <a:path extrusionOk="0" h="3716" w="7836">
                  <a:moveTo>
                    <a:pt x="3907" y="1"/>
                  </a:moveTo>
                  <a:cubicBezTo>
                    <a:pt x="2882" y="1"/>
                    <a:pt x="1906" y="358"/>
                    <a:pt x="1144" y="1072"/>
                  </a:cubicBezTo>
                  <a:cubicBezTo>
                    <a:pt x="406" y="1787"/>
                    <a:pt x="1" y="2692"/>
                    <a:pt x="1" y="3716"/>
                  </a:cubicBezTo>
                  <a:lnTo>
                    <a:pt x="7836" y="3716"/>
                  </a:lnTo>
                  <a:cubicBezTo>
                    <a:pt x="7836" y="2739"/>
                    <a:pt x="7431" y="1787"/>
                    <a:pt x="6693" y="1072"/>
                  </a:cubicBezTo>
                  <a:cubicBezTo>
                    <a:pt x="5931" y="382"/>
                    <a:pt x="4954" y="1"/>
                    <a:pt x="3907" y="1"/>
                  </a:cubicBezTo>
                  <a:close/>
                </a:path>
              </a:pathLst>
            </a:custGeom>
            <a:solidFill>
              <a:srgbClr val="FC9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115"/>
            <p:cNvSpPr/>
            <p:nvPr/>
          </p:nvSpPr>
          <p:spPr>
            <a:xfrm>
              <a:off x="8027344" y="2481468"/>
              <a:ext cx="63047" cy="63083"/>
            </a:xfrm>
            <a:custGeom>
              <a:rect b="b" l="l" r="r" t="t"/>
              <a:pathLst>
                <a:path extrusionOk="0" h="1978" w="1977">
                  <a:moveTo>
                    <a:pt x="1040" y="0"/>
                  </a:moveTo>
                  <a:cubicBezTo>
                    <a:pt x="1027" y="0"/>
                    <a:pt x="1014" y="1"/>
                    <a:pt x="1000" y="1"/>
                  </a:cubicBezTo>
                  <a:cubicBezTo>
                    <a:pt x="453" y="1"/>
                    <a:pt x="0" y="454"/>
                    <a:pt x="0" y="1002"/>
                  </a:cubicBezTo>
                  <a:cubicBezTo>
                    <a:pt x="0" y="1525"/>
                    <a:pt x="453" y="1978"/>
                    <a:pt x="1000" y="1978"/>
                  </a:cubicBezTo>
                  <a:cubicBezTo>
                    <a:pt x="1524" y="1978"/>
                    <a:pt x="1977" y="1525"/>
                    <a:pt x="1977" y="1002"/>
                  </a:cubicBezTo>
                  <a:cubicBezTo>
                    <a:pt x="1977" y="444"/>
                    <a:pt x="1547" y="0"/>
                    <a:pt x="1040"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115"/>
            <p:cNvSpPr/>
            <p:nvPr/>
          </p:nvSpPr>
          <p:spPr>
            <a:xfrm>
              <a:off x="8143520" y="2389585"/>
              <a:ext cx="45603" cy="45606"/>
            </a:xfrm>
            <a:custGeom>
              <a:rect b="b" l="l" r="r" t="t"/>
              <a:pathLst>
                <a:path extrusionOk="0" h="1430" w="1430">
                  <a:moveTo>
                    <a:pt x="715" y="1"/>
                  </a:moveTo>
                  <a:cubicBezTo>
                    <a:pt x="334" y="1"/>
                    <a:pt x="1" y="334"/>
                    <a:pt x="1" y="715"/>
                  </a:cubicBezTo>
                  <a:cubicBezTo>
                    <a:pt x="1" y="1120"/>
                    <a:pt x="334" y="1430"/>
                    <a:pt x="715" y="1430"/>
                  </a:cubicBezTo>
                  <a:cubicBezTo>
                    <a:pt x="1096" y="1430"/>
                    <a:pt x="1430" y="1120"/>
                    <a:pt x="1430" y="715"/>
                  </a:cubicBezTo>
                  <a:cubicBezTo>
                    <a:pt x="1430" y="334"/>
                    <a:pt x="1096" y="1"/>
                    <a:pt x="715"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115"/>
            <p:cNvSpPr/>
            <p:nvPr/>
          </p:nvSpPr>
          <p:spPr>
            <a:xfrm>
              <a:off x="7928613" y="2389585"/>
              <a:ext cx="45603" cy="45606"/>
            </a:xfrm>
            <a:custGeom>
              <a:rect b="b" l="l" r="r" t="t"/>
              <a:pathLst>
                <a:path extrusionOk="0" h="1430" w="1430">
                  <a:moveTo>
                    <a:pt x="715" y="1"/>
                  </a:moveTo>
                  <a:cubicBezTo>
                    <a:pt x="334" y="1"/>
                    <a:pt x="0" y="334"/>
                    <a:pt x="0" y="715"/>
                  </a:cubicBezTo>
                  <a:cubicBezTo>
                    <a:pt x="0" y="1120"/>
                    <a:pt x="334" y="1430"/>
                    <a:pt x="715" y="1430"/>
                  </a:cubicBezTo>
                  <a:cubicBezTo>
                    <a:pt x="1120" y="1430"/>
                    <a:pt x="1429" y="1120"/>
                    <a:pt x="1429" y="715"/>
                  </a:cubicBezTo>
                  <a:cubicBezTo>
                    <a:pt x="1429" y="334"/>
                    <a:pt x="1120" y="1"/>
                    <a:pt x="715"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115"/>
            <p:cNvSpPr/>
            <p:nvPr/>
          </p:nvSpPr>
          <p:spPr>
            <a:xfrm>
              <a:off x="7950617" y="2351984"/>
              <a:ext cx="214970" cy="160706"/>
            </a:xfrm>
            <a:custGeom>
              <a:rect b="b" l="l" r="r" t="t"/>
              <a:pathLst>
                <a:path extrusionOk="0" h="5039" w="6741">
                  <a:moveTo>
                    <a:pt x="2091" y="1"/>
                  </a:moveTo>
                  <a:cubicBezTo>
                    <a:pt x="1432" y="1"/>
                    <a:pt x="845" y="412"/>
                    <a:pt x="477" y="751"/>
                  </a:cubicBezTo>
                  <a:cubicBezTo>
                    <a:pt x="168" y="1013"/>
                    <a:pt x="1" y="1418"/>
                    <a:pt x="1" y="1847"/>
                  </a:cubicBezTo>
                  <a:cubicBezTo>
                    <a:pt x="1" y="3609"/>
                    <a:pt x="1525" y="5038"/>
                    <a:pt x="3359" y="5038"/>
                  </a:cubicBezTo>
                  <a:cubicBezTo>
                    <a:pt x="3374" y="5038"/>
                    <a:pt x="3390" y="5038"/>
                    <a:pt x="3405" y="5038"/>
                  </a:cubicBezTo>
                  <a:cubicBezTo>
                    <a:pt x="5265" y="5038"/>
                    <a:pt x="6740" y="3618"/>
                    <a:pt x="6740" y="1847"/>
                  </a:cubicBezTo>
                  <a:cubicBezTo>
                    <a:pt x="6740" y="1418"/>
                    <a:pt x="6550" y="1037"/>
                    <a:pt x="6264" y="751"/>
                  </a:cubicBezTo>
                  <a:cubicBezTo>
                    <a:pt x="5896" y="412"/>
                    <a:pt x="5309" y="1"/>
                    <a:pt x="4644" y="1"/>
                  </a:cubicBezTo>
                  <a:cubicBezTo>
                    <a:pt x="4234" y="1"/>
                    <a:pt x="3795" y="157"/>
                    <a:pt x="3359" y="584"/>
                  </a:cubicBezTo>
                  <a:cubicBezTo>
                    <a:pt x="2932" y="157"/>
                    <a:pt x="2498" y="1"/>
                    <a:pt x="2091"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115"/>
            <p:cNvSpPr/>
            <p:nvPr/>
          </p:nvSpPr>
          <p:spPr>
            <a:xfrm>
              <a:off x="7950617" y="2352048"/>
              <a:ext cx="117004" cy="160611"/>
            </a:xfrm>
            <a:custGeom>
              <a:rect b="b" l="l" r="r" t="t"/>
              <a:pathLst>
                <a:path extrusionOk="0" h="5036" w="3669">
                  <a:moveTo>
                    <a:pt x="2066" y="1"/>
                  </a:moveTo>
                  <a:cubicBezTo>
                    <a:pt x="1431" y="1"/>
                    <a:pt x="866" y="401"/>
                    <a:pt x="477" y="749"/>
                  </a:cubicBezTo>
                  <a:cubicBezTo>
                    <a:pt x="191" y="1011"/>
                    <a:pt x="1" y="1416"/>
                    <a:pt x="1" y="1845"/>
                  </a:cubicBezTo>
                  <a:cubicBezTo>
                    <a:pt x="1" y="3607"/>
                    <a:pt x="1525" y="5036"/>
                    <a:pt x="3359" y="5036"/>
                  </a:cubicBezTo>
                  <a:lnTo>
                    <a:pt x="3668" y="5036"/>
                  </a:lnTo>
                  <a:cubicBezTo>
                    <a:pt x="1930" y="4869"/>
                    <a:pt x="596" y="3512"/>
                    <a:pt x="596" y="1845"/>
                  </a:cubicBezTo>
                  <a:cubicBezTo>
                    <a:pt x="596" y="1416"/>
                    <a:pt x="787" y="1035"/>
                    <a:pt x="1073" y="749"/>
                  </a:cubicBezTo>
                  <a:cubicBezTo>
                    <a:pt x="1382" y="440"/>
                    <a:pt x="1858" y="106"/>
                    <a:pt x="2382" y="35"/>
                  </a:cubicBezTo>
                  <a:cubicBezTo>
                    <a:pt x="2275" y="11"/>
                    <a:pt x="2169" y="1"/>
                    <a:pt x="2066"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115"/>
            <p:cNvSpPr/>
            <p:nvPr/>
          </p:nvSpPr>
          <p:spPr>
            <a:xfrm>
              <a:off x="8108600" y="2399472"/>
              <a:ext cx="11417" cy="22070"/>
            </a:xfrm>
            <a:custGeom>
              <a:rect b="b" l="l" r="r" t="t"/>
              <a:pathLst>
                <a:path extrusionOk="0" h="692" w="358">
                  <a:moveTo>
                    <a:pt x="167" y="0"/>
                  </a:moveTo>
                  <a:cubicBezTo>
                    <a:pt x="72" y="0"/>
                    <a:pt x="0" y="96"/>
                    <a:pt x="0" y="167"/>
                  </a:cubicBezTo>
                  <a:lnTo>
                    <a:pt x="0" y="501"/>
                  </a:lnTo>
                  <a:cubicBezTo>
                    <a:pt x="0" y="596"/>
                    <a:pt x="72" y="691"/>
                    <a:pt x="167" y="691"/>
                  </a:cubicBezTo>
                  <a:cubicBezTo>
                    <a:pt x="286" y="691"/>
                    <a:pt x="358" y="596"/>
                    <a:pt x="358" y="501"/>
                  </a:cubicBezTo>
                  <a:lnTo>
                    <a:pt x="358" y="167"/>
                  </a:lnTo>
                  <a:cubicBezTo>
                    <a:pt x="358" y="96"/>
                    <a:pt x="262" y="0"/>
                    <a:pt x="167"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115"/>
            <p:cNvSpPr/>
            <p:nvPr/>
          </p:nvSpPr>
          <p:spPr>
            <a:xfrm>
              <a:off x="8101010" y="2426038"/>
              <a:ext cx="26596" cy="11449"/>
            </a:xfrm>
            <a:custGeom>
              <a:rect b="b" l="l" r="r" t="t"/>
              <a:pathLst>
                <a:path extrusionOk="0" h="359" w="834">
                  <a:moveTo>
                    <a:pt x="167" y="1"/>
                  </a:moveTo>
                  <a:cubicBezTo>
                    <a:pt x="72" y="1"/>
                    <a:pt x="0" y="96"/>
                    <a:pt x="0" y="168"/>
                  </a:cubicBezTo>
                  <a:cubicBezTo>
                    <a:pt x="0" y="263"/>
                    <a:pt x="72" y="358"/>
                    <a:pt x="167" y="358"/>
                  </a:cubicBezTo>
                  <a:lnTo>
                    <a:pt x="643" y="358"/>
                  </a:lnTo>
                  <a:cubicBezTo>
                    <a:pt x="762" y="358"/>
                    <a:pt x="834" y="263"/>
                    <a:pt x="834" y="168"/>
                  </a:cubicBezTo>
                  <a:cubicBezTo>
                    <a:pt x="834" y="96"/>
                    <a:pt x="738" y="1"/>
                    <a:pt x="643"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115"/>
            <p:cNvSpPr/>
            <p:nvPr/>
          </p:nvSpPr>
          <p:spPr>
            <a:xfrm>
              <a:off x="7996188" y="2399472"/>
              <a:ext cx="11417" cy="22070"/>
            </a:xfrm>
            <a:custGeom>
              <a:rect b="b" l="l" r="r" t="t"/>
              <a:pathLst>
                <a:path extrusionOk="0" h="692" w="358">
                  <a:moveTo>
                    <a:pt x="191" y="0"/>
                  </a:moveTo>
                  <a:cubicBezTo>
                    <a:pt x="96" y="0"/>
                    <a:pt x="1" y="96"/>
                    <a:pt x="1" y="167"/>
                  </a:cubicBezTo>
                  <a:lnTo>
                    <a:pt x="1" y="501"/>
                  </a:lnTo>
                  <a:cubicBezTo>
                    <a:pt x="1" y="596"/>
                    <a:pt x="96" y="691"/>
                    <a:pt x="191" y="691"/>
                  </a:cubicBezTo>
                  <a:cubicBezTo>
                    <a:pt x="310" y="691"/>
                    <a:pt x="358" y="596"/>
                    <a:pt x="358" y="501"/>
                  </a:cubicBezTo>
                  <a:lnTo>
                    <a:pt x="358" y="167"/>
                  </a:lnTo>
                  <a:cubicBezTo>
                    <a:pt x="358" y="96"/>
                    <a:pt x="263" y="0"/>
                    <a:pt x="19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115"/>
            <p:cNvSpPr/>
            <p:nvPr/>
          </p:nvSpPr>
          <p:spPr>
            <a:xfrm>
              <a:off x="7988598" y="2426038"/>
              <a:ext cx="26628" cy="11449"/>
            </a:xfrm>
            <a:custGeom>
              <a:rect b="b" l="l" r="r" t="t"/>
              <a:pathLst>
                <a:path extrusionOk="0" h="359" w="835">
                  <a:moveTo>
                    <a:pt x="191" y="1"/>
                  </a:moveTo>
                  <a:cubicBezTo>
                    <a:pt x="96" y="1"/>
                    <a:pt x="1" y="96"/>
                    <a:pt x="1" y="168"/>
                  </a:cubicBezTo>
                  <a:cubicBezTo>
                    <a:pt x="1" y="263"/>
                    <a:pt x="96" y="358"/>
                    <a:pt x="191" y="358"/>
                  </a:cubicBezTo>
                  <a:lnTo>
                    <a:pt x="667" y="358"/>
                  </a:lnTo>
                  <a:cubicBezTo>
                    <a:pt x="786" y="358"/>
                    <a:pt x="834" y="263"/>
                    <a:pt x="834" y="168"/>
                  </a:cubicBezTo>
                  <a:cubicBezTo>
                    <a:pt x="834" y="96"/>
                    <a:pt x="739" y="1"/>
                    <a:pt x="667"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115"/>
            <p:cNvSpPr/>
            <p:nvPr/>
          </p:nvSpPr>
          <p:spPr>
            <a:xfrm>
              <a:off x="8041759" y="2419564"/>
              <a:ext cx="34218" cy="17158"/>
            </a:xfrm>
            <a:custGeom>
              <a:rect b="b" l="l" r="r" t="t"/>
              <a:pathLst>
                <a:path extrusionOk="0" h="538" w="1073">
                  <a:moveTo>
                    <a:pt x="211" y="0"/>
                  </a:moveTo>
                  <a:cubicBezTo>
                    <a:pt x="175" y="0"/>
                    <a:pt x="138" y="19"/>
                    <a:pt x="96" y="61"/>
                  </a:cubicBezTo>
                  <a:cubicBezTo>
                    <a:pt x="1" y="132"/>
                    <a:pt x="1" y="228"/>
                    <a:pt x="72" y="323"/>
                  </a:cubicBezTo>
                  <a:cubicBezTo>
                    <a:pt x="191" y="466"/>
                    <a:pt x="334" y="537"/>
                    <a:pt x="501" y="537"/>
                  </a:cubicBezTo>
                  <a:cubicBezTo>
                    <a:pt x="691" y="537"/>
                    <a:pt x="858" y="466"/>
                    <a:pt x="1025" y="323"/>
                  </a:cubicBezTo>
                  <a:cubicBezTo>
                    <a:pt x="1072" y="228"/>
                    <a:pt x="1072" y="109"/>
                    <a:pt x="977" y="61"/>
                  </a:cubicBezTo>
                  <a:cubicBezTo>
                    <a:pt x="944" y="28"/>
                    <a:pt x="900" y="10"/>
                    <a:pt x="856" y="10"/>
                  </a:cubicBezTo>
                  <a:cubicBezTo>
                    <a:pt x="805" y="10"/>
                    <a:pt x="753" y="34"/>
                    <a:pt x="715" y="85"/>
                  </a:cubicBezTo>
                  <a:cubicBezTo>
                    <a:pt x="691" y="132"/>
                    <a:pt x="596" y="180"/>
                    <a:pt x="548" y="180"/>
                  </a:cubicBezTo>
                  <a:cubicBezTo>
                    <a:pt x="477" y="180"/>
                    <a:pt x="382" y="132"/>
                    <a:pt x="358" y="85"/>
                  </a:cubicBezTo>
                  <a:cubicBezTo>
                    <a:pt x="304" y="31"/>
                    <a:pt x="258" y="0"/>
                    <a:pt x="21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115"/>
            <p:cNvSpPr/>
            <p:nvPr/>
          </p:nvSpPr>
          <p:spPr>
            <a:xfrm>
              <a:off x="7869361" y="2564675"/>
              <a:ext cx="379746" cy="73672"/>
            </a:xfrm>
            <a:custGeom>
              <a:rect b="b" l="l" r="r" t="t"/>
              <a:pathLst>
                <a:path extrusionOk="0" h="2310" w="11908">
                  <a:moveTo>
                    <a:pt x="2506" y="0"/>
                  </a:moveTo>
                  <a:cubicBezTo>
                    <a:pt x="1727" y="0"/>
                    <a:pt x="948" y="87"/>
                    <a:pt x="167" y="322"/>
                  </a:cubicBezTo>
                  <a:cubicBezTo>
                    <a:pt x="48" y="345"/>
                    <a:pt x="1" y="464"/>
                    <a:pt x="1" y="560"/>
                  </a:cubicBezTo>
                  <a:lnTo>
                    <a:pt x="1" y="1608"/>
                  </a:lnTo>
                  <a:cubicBezTo>
                    <a:pt x="1" y="1757"/>
                    <a:pt x="135" y="1849"/>
                    <a:pt x="266" y="1849"/>
                  </a:cubicBezTo>
                  <a:cubicBezTo>
                    <a:pt x="281" y="1849"/>
                    <a:pt x="296" y="1848"/>
                    <a:pt x="310" y="1846"/>
                  </a:cubicBezTo>
                  <a:cubicBezTo>
                    <a:pt x="1051" y="1637"/>
                    <a:pt x="1791" y="1559"/>
                    <a:pt x="2531" y="1559"/>
                  </a:cubicBezTo>
                  <a:cubicBezTo>
                    <a:pt x="4815" y="1559"/>
                    <a:pt x="7095" y="2310"/>
                    <a:pt x="9379" y="2310"/>
                  </a:cubicBezTo>
                  <a:cubicBezTo>
                    <a:pt x="10158" y="2310"/>
                    <a:pt x="10937" y="2223"/>
                    <a:pt x="11717" y="1989"/>
                  </a:cubicBezTo>
                  <a:cubicBezTo>
                    <a:pt x="11837" y="1965"/>
                    <a:pt x="11908" y="1869"/>
                    <a:pt x="11908" y="1750"/>
                  </a:cubicBezTo>
                  <a:lnTo>
                    <a:pt x="11908" y="703"/>
                  </a:lnTo>
                  <a:cubicBezTo>
                    <a:pt x="11908" y="553"/>
                    <a:pt x="11754" y="461"/>
                    <a:pt x="11620" y="461"/>
                  </a:cubicBezTo>
                  <a:cubicBezTo>
                    <a:pt x="11604" y="461"/>
                    <a:pt x="11589" y="462"/>
                    <a:pt x="11575" y="464"/>
                  </a:cubicBezTo>
                  <a:cubicBezTo>
                    <a:pt x="10834" y="673"/>
                    <a:pt x="10094" y="752"/>
                    <a:pt x="9354" y="752"/>
                  </a:cubicBezTo>
                  <a:cubicBezTo>
                    <a:pt x="7069" y="752"/>
                    <a:pt x="4790" y="0"/>
                    <a:pt x="2506" y="0"/>
                  </a:cubicBezTo>
                  <a:close/>
                </a:path>
              </a:pathLst>
            </a:custGeom>
            <a:solidFill>
              <a:srgbClr val="896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6" name="Google Shape;4326;p115"/>
          <p:cNvGrpSpPr/>
          <p:nvPr/>
        </p:nvGrpSpPr>
        <p:grpSpPr>
          <a:xfrm>
            <a:off x="303054" y="3801380"/>
            <a:ext cx="373628" cy="376658"/>
            <a:chOff x="5971554" y="2876980"/>
            <a:chExt cx="373628" cy="376658"/>
          </a:xfrm>
        </p:grpSpPr>
        <p:sp>
          <p:nvSpPr>
            <p:cNvPr id="4327" name="Google Shape;4327;p115"/>
            <p:cNvSpPr/>
            <p:nvPr/>
          </p:nvSpPr>
          <p:spPr>
            <a:xfrm>
              <a:off x="6146188" y="3119210"/>
              <a:ext cx="140517" cy="134427"/>
            </a:xfrm>
            <a:custGeom>
              <a:rect b="b" l="l" r="r" t="t"/>
              <a:pathLst>
                <a:path extrusionOk="0" h="4216" w="4407">
                  <a:moveTo>
                    <a:pt x="1572" y="0"/>
                  </a:moveTo>
                  <a:lnTo>
                    <a:pt x="1" y="2096"/>
                  </a:lnTo>
                  <a:lnTo>
                    <a:pt x="1572" y="4215"/>
                  </a:lnTo>
                  <a:lnTo>
                    <a:pt x="2668" y="4215"/>
                  </a:lnTo>
                  <a:lnTo>
                    <a:pt x="2858" y="4049"/>
                  </a:lnTo>
                  <a:lnTo>
                    <a:pt x="3025" y="4215"/>
                  </a:lnTo>
                  <a:lnTo>
                    <a:pt x="4097" y="4215"/>
                  </a:lnTo>
                  <a:cubicBezTo>
                    <a:pt x="4406" y="1381"/>
                    <a:pt x="2311" y="0"/>
                    <a:pt x="2311" y="0"/>
                  </a:cubicBezTo>
                  <a:close/>
                </a:path>
              </a:pathLst>
            </a:custGeom>
            <a:solidFill>
              <a:srgbClr val="EC7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115"/>
            <p:cNvSpPr/>
            <p:nvPr/>
          </p:nvSpPr>
          <p:spPr>
            <a:xfrm>
              <a:off x="6004970" y="3119210"/>
              <a:ext cx="140485" cy="134427"/>
            </a:xfrm>
            <a:custGeom>
              <a:rect b="b" l="l" r="r" t="t"/>
              <a:pathLst>
                <a:path extrusionOk="0" h="4216" w="4406">
                  <a:moveTo>
                    <a:pt x="2072" y="0"/>
                  </a:moveTo>
                  <a:cubicBezTo>
                    <a:pt x="2072" y="0"/>
                    <a:pt x="0" y="1429"/>
                    <a:pt x="286" y="4215"/>
                  </a:cubicBezTo>
                  <a:lnTo>
                    <a:pt x="1358" y="4215"/>
                  </a:lnTo>
                  <a:lnTo>
                    <a:pt x="1548" y="4001"/>
                  </a:lnTo>
                  <a:lnTo>
                    <a:pt x="1715" y="4215"/>
                  </a:lnTo>
                  <a:lnTo>
                    <a:pt x="2810" y="4215"/>
                  </a:lnTo>
                  <a:lnTo>
                    <a:pt x="4406" y="2096"/>
                  </a:lnTo>
                  <a:lnTo>
                    <a:pt x="2810" y="0"/>
                  </a:lnTo>
                  <a:close/>
                </a:path>
              </a:pathLst>
            </a:custGeom>
            <a:solidFill>
              <a:srgbClr val="EC7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115"/>
            <p:cNvSpPr/>
            <p:nvPr/>
          </p:nvSpPr>
          <p:spPr>
            <a:xfrm>
              <a:off x="6094567" y="3118445"/>
              <a:ext cx="101777" cy="135192"/>
            </a:xfrm>
            <a:custGeom>
              <a:rect b="b" l="l" r="r" t="t"/>
              <a:pathLst>
                <a:path extrusionOk="0" h="4240" w="3192">
                  <a:moveTo>
                    <a:pt x="0" y="0"/>
                  </a:moveTo>
                  <a:lnTo>
                    <a:pt x="0" y="4239"/>
                  </a:lnTo>
                  <a:lnTo>
                    <a:pt x="3191" y="4239"/>
                  </a:lnTo>
                  <a:lnTo>
                    <a:pt x="3191" y="0"/>
                  </a:lnTo>
                  <a:close/>
                </a:path>
              </a:pathLst>
            </a:custGeom>
            <a:solidFill>
              <a:srgbClr val="E0D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115"/>
            <p:cNvSpPr/>
            <p:nvPr/>
          </p:nvSpPr>
          <p:spPr>
            <a:xfrm>
              <a:off x="6049003" y="3195894"/>
              <a:ext cx="11415" cy="57744"/>
            </a:xfrm>
            <a:custGeom>
              <a:rect b="b" l="l" r="r" t="t"/>
              <a:pathLst>
                <a:path extrusionOk="0" h="1811" w="358">
                  <a:moveTo>
                    <a:pt x="191" y="1"/>
                  </a:moveTo>
                  <a:cubicBezTo>
                    <a:pt x="96" y="1"/>
                    <a:pt x="0" y="96"/>
                    <a:pt x="0" y="167"/>
                  </a:cubicBezTo>
                  <a:lnTo>
                    <a:pt x="0" y="1810"/>
                  </a:lnTo>
                  <a:lnTo>
                    <a:pt x="358" y="1810"/>
                  </a:lnTo>
                  <a:lnTo>
                    <a:pt x="358" y="167"/>
                  </a:lnTo>
                  <a:cubicBezTo>
                    <a:pt x="358" y="96"/>
                    <a:pt x="286" y="1"/>
                    <a:pt x="191" y="1"/>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115"/>
            <p:cNvSpPr/>
            <p:nvPr/>
          </p:nvSpPr>
          <p:spPr>
            <a:xfrm>
              <a:off x="6231226" y="3195894"/>
              <a:ext cx="11447" cy="57744"/>
            </a:xfrm>
            <a:custGeom>
              <a:rect b="b" l="l" r="r" t="t"/>
              <a:pathLst>
                <a:path extrusionOk="0" h="1811" w="359">
                  <a:moveTo>
                    <a:pt x="191" y="1"/>
                  </a:moveTo>
                  <a:cubicBezTo>
                    <a:pt x="96" y="1"/>
                    <a:pt x="1" y="96"/>
                    <a:pt x="1" y="167"/>
                  </a:cubicBezTo>
                  <a:lnTo>
                    <a:pt x="1" y="1810"/>
                  </a:lnTo>
                  <a:lnTo>
                    <a:pt x="358" y="1810"/>
                  </a:lnTo>
                  <a:lnTo>
                    <a:pt x="358" y="167"/>
                  </a:lnTo>
                  <a:cubicBezTo>
                    <a:pt x="358" y="96"/>
                    <a:pt x="287" y="1"/>
                    <a:pt x="191" y="1"/>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115"/>
            <p:cNvSpPr/>
            <p:nvPr/>
          </p:nvSpPr>
          <p:spPr>
            <a:xfrm>
              <a:off x="6244139" y="2884792"/>
              <a:ext cx="101044" cy="150912"/>
            </a:xfrm>
            <a:custGeom>
              <a:rect b="b" l="l" r="r" t="t"/>
              <a:pathLst>
                <a:path extrusionOk="0" h="4733" w="3169">
                  <a:moveTo>
                    <a:pt x="1490" y="1"/>
                  </a:moveTo>
                  <a:cubicBezTo>
                    <a:pt x="1046" y="1"/>
                    <a:pt x="536" y="208"/>
                    <a:pt x="1" y="732"/>
                  </a:cubicBezTo>
                  <a:lnTo>
                    <a:pt x="2382" y="4733"/>
                  </a:lnTo>
                  <a:cubicBezTo>
                    <a:pt x="3168" y="4733"/>
                    <a:pt x="3144" y="3852"/>
                    <a:pt x="3144" y="3852"/>
                  </a:cubicBezTo>
                  <a:cubicBezTo>
                    <a:pt x="3144" y="3852"/>
                    <a:pt x="2692" y="3780"/>
                    <a:pt x="2739" y="2994"/>
                  </a:cubicBezTo>
                  <a:cubicBezTo>
                    <a:pt x="2763" y="2232"/>
                    <a:pt x="3168" y="1518"/>
                    <a:pt x="2739" y="732"/>
                  </a:cubicBezTo>
                  <a:cubicBezTo>
                    <a:pt x="2477" y="312"/>
                    <a:pt x="2034" y="1"/>
                    <a:pt x="1490" y="1"/>
                  </a:cubicBezTo>
                  <a:close/>
                </a:path>
              </a:pathLst>
            </a:custGeom>
            <a:solidFill>
              <a:srgbClr val="BD6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115"/>
            <p:cNvSpPr/>
            <p:nvPr/>
          </p:nvSpPr>
          <p:spPr>
            <a:xfrm>
              <a:off x="5980673" y="2876980"/>
              <a:ext cx="330329" cy="158724"/>
            </a:xfrm>
            <a:custGeom>
              <a:rect b="b" l="l" r="r" t="t"/>
              <a:pathLst>
                <a:path extrusionOk="0" h="4978" w="10360">
                  <a:moveTo>
                    <a:pt x="5192" y="0"/>
                  </a:moveTo>
                  <a:cubicBezTo>
                    <a:pt x="2334" y="0"/>
                    <a:pt x="0" y="2239"/>
                    <a:pt x="0" y="4978"/>
                  </a:cubicBezTo>
                  <a:lnTo>
                    <a:pt x="10359" y="4978"/>
                  </a:lnTo>
                  <a:cubicBezTo>
                    <a:pt x="10359" y="2239"/>
                    <a:pt x="8049" y="0"/>
                    <a:pt x="5192" y="0"/>
                  </a:cubicBezTo>
                  <a:close/>
                </a:path>
              </a:pathLst>
            </a:custGeom>
            <a:solidFill>
              <a:srgbClr val="F286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115"/>
            <p:cNvSpPr/>
            <p:nvPr/>
          </p:nvSpPr>
          <p:spPr>
            <a:xfrm>
              <a:off x="5980673" y="2876980"/>
              <a:ext cx="184518" cy="157958"/>
            </a:xfrm>
            <a:custGeom>
              <a:rect b="b" l="l" r="r" t="t"/>
              <a:pathLst>
                <a:path extrusionOk="0" h="4954" w="5787">
                  <a:moveTo>
                    <a:pt x="5192" y="0"/>
                  </a:moveTo>
                  <a:cubicBezTo>
                    <a:pt x="2334" y="0"/>
                    <a:pt x="0" y="2215"/>
                    <a:pt x="0" y="4954"/>
                  </a:cubicBezTo>
                  <a:lnTo>
                    <a:pt x="1191" y="4954"/>
                  </a:lnTo>
                  <a:cubicBezTo>
                    <a:pt x="1191" y="2406"/>
                    <a:pt x="3191" y="286"/>
                    <a:pt x="5787" y="24"/>
                  </a:cubicBezTo>
                  <a:cubicBezTo>
                    <a:pt x="5573" y="0"/>
                    <a:pt x="5406" y="0"/>
                    <a:pt x="5192" y="0"/>
                  </a:cubicBezTo>
                  <a:close/>
                </a:path>
              </a:pathLst>
            </a:custGeom>
            <a:solidFill>
              <a:srgbClr val="BD6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115"/>
            <p:cNvSpPr/>
            <p:nvPr/>
          </p:nvSpPr>
          <p:spPr>
            <a:xfrm>
              <a:off x="6256287" y="3011375"/>
              <a:ext cx="64567" cy="64567"/>
            </a:xfrm>
            <a:custGeom>
              <a:rect b="b" l="l" r="r" t="t"/>
              <a:pathLst>
                <a:path extrusionOk="0" h="2025" w="2025">
                  <a:moveTo>
                    <a:pt x="1001" y="1"/>
                  </a:moveTo>
                  <a:cubicBezTo>
                    <a:pt x="453" y="1"/>
                    <a:pt x="1" y="453"/>
                    <a:pt x="1" y="1025"/>
                  </a:cubicBezTo>
                  <a:cubicBezTo>
                    <a:pt x="1" y="1572"/>
                    <a:pt x="453" y="2025"/>
                    <a:pt x="1001" y="2025"/>
                  </a:cubicBezTo>
                  <a:cubicBezTo>
                    <a:pt x="1573" y="2025"/>
                    <a:pt x="2025" y="1572"/>
                    <a:pt x="2025" y="1025"/>
                  </a:cubicBezTo>
                  <a:cubicBezTo>
                    <a:pt x="2025" y="453"/>
                    <a:pt x="1573" y="1"/>
                    <a:pt x="1001"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115"/>
            <p:cNvSpPr/>
            <p:nvPr/>
          </p:nvSpPr>
          <p:spPr>
            <a:xfrm>
              <a:off x="6001909" y="2946011"/>
              <a:ext cx="288591" cy="227149"/>
            </a:xfrm>
            <a:custGeom>
              <a:rect b="b" l="l" r="r" t="t"/>
              <a:pathLst>
                <a:path extrusionOk="0" h="7124" w="9051">
                  <a:moveTo>
                    <a:pt x="2781" y="1"/>
                  </a:moveTo>
                  <a:cubicBezTo>
                    <a:pt x="1665" y="1"/>
                    <a:pt x="903" y="747"/>
                    <a:pt x="477" y="1336"/>
                  </a:cubicBezTo>
                  <a:cubicBezTo>
                    <a:pt x="168" y="1765"/>
                    <a:pt x="1" y="2265"/>
                    <a:pt x="1" y="2813"/>
                  </a:cubicBezTo>
                  <a:cubicBezTo>
                    <a:pt x="1" y="5194"/>
                    <a:pt x="2025" y="7123"/>
                    <a:pt x="4526" y="7123"/>
                  </a:cubicBezTo>
                  <a:cubicBezTo>
                    <a:pt x="7026" y="7123"/>
                    <a:pt x="9050" y="5194"/>
                    <a:pt x="9050" y="2813"/>
                  </a:cubicBezTo>
                  <a:cubicBezTo>
                    <a:pt x="9050" y="2289"/>
                    <a:pt x="8860" y="1789"/>
                    <a:pt x="8574" y="1336"/>
                  </a:cubicBezTo>
                  <a:cubicBezTo>
                    <a:pt x="8132" y="747"/>
                    <a:pt x="7364" y="1"/>
                    <a:pt x="6255" y="1"/>
                  </a:cubicBezTo>
                  <a:cubicBezTo>
                    <a:pt x="5750" y="1"/>
                    <a:pt x="5174" y="155"/>
                    <a:pt x="4526" y="550"/>
                  </a:cubicBezTo>
                  <a:cubicBezTo>
                    <a:pt x="3870" y="155"/>
                    <a:pt x="3289" y="1"/>
                    <a:pt x="2781" y="1"/>
                  </a:cubicBezTo>
                  <a:close/>
                </a:path>
              </a:pathLst>
            </a:custGeom>
            <a:solidFill>
              <a:srgbClr val="FED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115"/>
            <p:cNvSpPr/>
            <p:nvPr/>
          </p:nvSpPr>
          <p:spPr>
            <a:xfrm>
              <a:off x="6036855" y="3053144"/>
              <a:ext cx="36476" cy="11415"/>
            </a:xfrm>
            <a:custGeom>
              <a:rect b="b" l="l" r="r" t="t"/>
              <a:pathLst>
                <a:path extrusionOk="0" h="358" w="1144">
                  <a:moveTo>
                    <a:pt x="167" y="0"/>
                  </a:moveTo>
                  <a:cubicBezTo>
                    <a:pt x="96" y="0"/>
                    <a:pt x="0" y="96"/>
                    <a:pt x="0" y="191"/>
                  </a:cubicBezTo>
                  <a:cubicBezTo>
                    <a:pt x="0" y="286"/>
                    <a:pt x="96" y="358"/>
                    <a:pt x="167" y="358"/>
                  </a:cubicBezTo>
                  <a:lnTo>
                    <a:pt x="953" y="358"/>
                  </a:lnTo>
                  <a:cubicBezTo>
                    <a:pt x="1048" y="358"/>
                    <a:pt x="1143" y="286"/>
                    <a:pt x="1143" y="191"/>
                  </a:cubicBezTo>
                  <a:cubicBezTo>
                    <a:pt x="1143" y="96"/>
                    <a:pt x="1048" y="0"/>
                    <a:pt x="953" y="0"/>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115"/>
            <p:cNvSpPr/>
            <p:nvPr/>
          </p:nvSpPr>
          <p:spPr>
            <a:xfrm>
              <a:off x="6035324" y="3011375"/>
              <a:ext cx="39537" cy="25859"/>
            </a:xfrm>
            <a:custGeom>
              <a:rect b="b" l="l" r="r" t="t"/>
              <a:pathLst>
                <a:path extrusionOk="0" h="811" w="1240">
                  <a:moveTo>
                    <a:pt x="620" y="1"/>
                  </a:moveTo>
                  <a:cubicBezTo>
                    <a:pt x="263" y="1"/>
                    <a:pt x="1" y="310"/>
                    <a:pt x="1" y="644"/>
                  </a:cubicBezTo>
                  <a:cubicBezTo>
                    <a:pt x="1" y="715"/>
                    <a:pt x="72" y="810"/>
                    <a:pt x="167" y="810"/>
                  </a:cubicBezTo>
                  <a:cubicBezTo>
                    <a:pt x="263" y="810"/>
                    <a:pt x="358" y="715"/>
                    <a:pt x="358" y="644"/>
                  </a:cubicBezTo>
                  <a:cubicBezTo>
                    <a:pt x="358" y="477"/>
                    <a:pt x="477" y="358"/>
                    <a:pt x="620" y="358"/>
                  </a:cubicBezTo>
                  <a:cubicBezTo>
                    <a:pt x="763" y="358"/>
                    <a:pt x="882" y="477"/>
                    <a:pt x="882" y="644"/>
                  </a:cubicBezTo>
                  <a:cubicBezTo>
                    <a:pt x="882" y="715"/>
                    <a:pt x="977" y="810"/>
                    <a:pt x="1072" y="810"/>
                  </a:cubicBezTo>
                  <a:cubicBezTo>
                    <a:pt x="1144" y="810"/>
                    <a:pt x="1239" y="715"/>
                    <a:pt x="1239" y="644"/>
                  </a:cubicBezTo>
                  <a:cubicBezTo>
                    <a:pt x="1239" y="263"/>
                    <a:pt x="953" y="1"/>
                    <a:pt x="620"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115"/>
            <p:cNvSpPr/>
            <p:nvPr/>
          </p:nvSpPr>
          <p:spPr>
            <a:xfrm>
              <a:off x="6216048" y="3011375"/>
              <a:ext cx="40271" cy="25859"/>
            </a:xfrm>
            <a:custGeom>
              <a:rect b="b" l="l" r="r" t="t"/>
              <a:pathLst>
                <a:path extrusionOk="0" h="811" w="1263">
                  <a:moveTo>
                    <a:pt x="644" y="1"/>
                  </a:moveTo>
                  <a:cubicBezTo>
                    <a:pt x="286" y="1"/>
                    <a:pt x="1" y="310"/>
                    <a:pt x="1" y="644"/>
                  </a:cubicBezTo>
                  <a:cubicBezTo>
                    <a:pt x="1" y="715"/>
                    <a:pt x="96" y="810"/>
                    <a:pt x="191" y="810"/>
                  </a:cubicBezTo>
                  <a:cubicBezTo>
                    <a:pt x="286" y="810"/>
                    <a:pt x="358" y="715"/>
                    <a:pt x="358" y="644"/>
                  </a:cubicBezTo>
                  <a:cubicBezTo>
                    <a:pt x="358" y="477"/>
                    <a:pt x="477" y="358"/>
                    <a:pt x="644" y="358"/>
                  </a:cubicBezTo>
                  <a:cubicBezTo>
                    <a:pt x="786" y="358"/>
                    <a:pt x="906" y="477"/>
                    <a:pt x="906" y="644"/>
                  </a:cubicBezTo>
                  <a:cubicBezTo>
                    <a:pt x="906" y="715"/>
                    <a:pt x="977" y="810"/>
                    <a:pt x="1072" y="810"/>
                  </a:cubicBezTo>
                  <a:cubicBezTo>
                    <a:pt x="1167" y="810"/>
                    <a:pt x="1263" y="715"/>
                    <a:pt x="1263" y="644"/>
                  </a:cubicBezTo>
                  <a:cubicBezTo>
                    <a:pt x="1263" y="263"/>
                    <a:pt x="977" y="1"/>
                    <a:pt x="644"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115"/>
            <p:cNvSpPr/>
            <p:nvPr/>
          </p:nvSpPr>
          <p:spPr>
            <a:xfrm>
              <a:off x="6124921" y="3045428"/>
              <a:ext cx="41801" cy="19131"/>
            </a:xfrm>
            <a:custGeom>
              <a:rect b="b" l="l" r="r" t="t"/>
              <a:pathLst>
                <a:path extrusionOk="0" h="600" w="1311">
                  <a:moveTo>
                    <a:pt x="206" y="1"/>
                  </a:moveTo>
                  <a:cubicBezTo>
                    <a:pt x="168" y="1"/>
                    <a:pt x="129" y="19"/>
                    <a:pt x="96" y="52"/>
                  </a:cubicBezTo>
                  <a:cubicBezTo>
                    <a:pt x="48" y="100"/>
                    <a:pt x="1" y="219"/>
                    <a:pt x="72" y="290"/>
                  </a:cubicBezTo>
                  <a:cubicBezTo>
                    <a:pt x="215" y="481"/>
                    <a:pt x="453" y="600"/>
                    <a:pt x="691" y="600"/>
                  </a:cubicBezTo>
                  <a:cubicBezTo>
                    <a:pt x="930" y="600"/>
                    <a:pt x="1168" y="481"/>
                    <a:pt x="1311" y="290"/>
                  </a:cubicBezTo>
                  <a:cubicBezTo>
                    <a:pt x="1311" y="219"/>
                    <a:pt x="1311" y="100"/>
                    <a:pt x="1239" y="52"/>
                  </a:cubicBezTo>
                  <a:cubicBezTo>
                    <a:pt x="1199" y="22"/>
                    <a:pt x="1159" y="9"/>
                    <a:pt x="1123" y="9"/>
                  </a:cubicBezTo>
                  <a:cubicBezTo>
                    <a:pt x="1072" y="9"/>
                    <a:pt x="1029" y="34"/>
                    <a:pt x="1001" y="76"/>
                  </a:cubicBezTo>
                  <a:cubicBezTo>
                    <a:pt x="906" y="195"/>
                    <a:pt x="787" y="242"/>
                    <a:pt x="668" y="242"/>
                  </a:cubicBezTo>
                  <a:cubicBezTo>
                    <a:pt x="549" y="242"/>
                    <a:pt x="406" y="195"/>
                    <a:pt x="334" y="76"/>
                  </a:cubicBezTo>
                  <a:cubicBezTo>
                    <a:pt x="296" y="25"/>
                    <a:pt x="251" y="1"/>
                    <a:pt x="206"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115"/>
            <p:cNvSpPr/>
            <p:nvPr/>
          </p:nvSpPr>
          <p:spPr>
            <a:xfrm>
              <a:off x="6218344" y="3053144"/>
              <a:ext cx="35711" cy="11415"/>
            </a:xfrm>
            <a:custGeom>
              <a:rect b="b" l="l" r="r" t="t"/>
              <a:pathLst>
                <a:path extrusionOk="0" h="358" w="1120">
                  <a:moveTo>
                    <a:pt x="167" y="0"/>
                  </a:moveTo>
                  <a:cubicBezTo>
                    <a:pt x="95" y="0"/>
                    <a:pt x="0" y="96"/>
                    <a:pt x="0" y="191"/>
                  </a:cubicBezTo>
                  <a:cubicBezTo>
                    <a:pt x="0" y="286"/>
                    <a:pt x="71" y="358"/>
                    <a:pt x="167" y="358"/>
                  </a:cubicBezTo>
                  <a:lnTo>
                    <a:pt x="953" y="358"/>
                  </a:lnTo>
                  <a:cubicBezTo>
                    <a:pt x="1024" y="358"/>
                    <a:pt x="1119" y="286"/>
                    <a:pt x="1119" y="191"/>
                  </a:cubicBezTo>
                  <a:cubicBezTo>
                    <a:pt x="1119" y="96"/>
                    <a:pt x="1048" y="0"/>
                    <a:pt x="953" y="0"/>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115"/>
            <p:cNvSpPr/>
            <p:nvPr/>
          </p:nvSpPr>
          <p:spPr>
            <a:xfrm>
              <a:off x="5971554" y="2957458"/>
              <a:ext cx="153399" cy="214937"/>
            </a:xfrm>
            <a:custGeom>
              <a:rect b="b" l="l" r="r" t="t"/>
              <a:pathLst>
                <a:path extrusionOk="0" h="6741" w="4811">
                  <a:moveTo>
                    <a:pt x="2501" y="1"/>
                  </a:moveTo>
                  <a:lnTo>
                    <a:pt x="2501" y="1"/>
                  </a:lnTo>
                  <a:cubicBezTo>
                    <a:pt x="2025" y="263"/>
                    <a:pt x="1667" y="644"/>
                    <a:pt x="1429" y="1001"/>
                  </a:cubicBezTo>
                  <a:cubicBezTo>
                    <a:pt x="1262" y="1215"/>
                    <a:pt x="1120" y="1477"/>
                    <a:pt x="1072" y="1715"/>
                  </a:cubicBezTo>
                  <a:lnTo>
                    <a:pt x="1001" y="1715"/>
                  </a:lnTo>
                  <a:cubicBezTo>
                    <a:pt x="429" y="1715"/>
                    <a:pt x="0" y="2168"/>
                    <a:pt x="0" y="2739"/>
                  </a:cubicBezTo>
                  <a:cubicBezTo>
                    <a:pt x="0" y="3311"/>
                    <a:pt x="429" y="3740"/>
                    <a:pt x="1001" y="3740"/>
                  </a:cubicBezTo>
                  <a:lnTo>
                    <a:pt x="1143" y="3740"/>
                  </a:lnTo>
                  <a:cubicBezTo>
                    <a:pt x="1644" y="5311"/>
                    <a:pt x="3072" y="6502"/>
                    <a:pt x="4811" y="6740"/>
                  </a:cubicBezTo>
                  <a:cubicBezTo>
                    <a:pt x="3025" y="5811"/>
                    <a:pt x="1810" y="4025"/>
                    <a:pt x="1810" y="1930"/>
                  </a:cubicBezTo>
                  <a:cubicBezTo>
                    <a:pt x="1810" y="1287"/>
                    <a:pt x="2025" y="644"/>
                    <a:pt x="2406" y="120"/>
                  </a:cubicBezTo>
                  <a:cubicBezTo>
                    <a:pt x="2429" y="96"/>
                    <a:pt x="2477" y="25"/>
                    <a:pt x="2501"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3" name="Google Shape;4343;p115"/>
          <p:cNvSpPr txBox="1"/>
          <p:nvPr/>
        </p:nvSpPr>
        <p:spPr>
          <a:xfrm>
            <a:off x="691325" y="3126350"/>
            <a:ext cx="6442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 Good Point</a:t>
            </a:r>
            <a:r>
              <a:rPr lang="es" sz="800">
                <a:solidFill>
                  <a:schemeClr val="dk1"/>
                </a:solidFill>
                <a:latin typeface="Roboto Light"/>
                <a:ea typeface="Roboto Light"/>
                <a:cs typeface="Roboto Light"/>
                <a:sym typeface="Roboto Light"/>
              </a:rPr>
              <a:t> </a:t>
            </a:r>
            <a:r>
              <a:rPr b="1" lang="es" sz="800">
                <a:solidFill>
                  <a:schemeClr val="dk1"/>
                </a:solidFill>
                <a:latin typeface="Roboto"/>
                <a:ea typeface="Roboto"/>
                <a:cs typeface="Roboto"/>
                <a:sym typeface="Roboto"/>
              </a:rPr>
              <a:t>: 중요 기능 구현을 일정대로 마무리 한 부분, 같은 기술이여도 다른 방식으로 구현을 시도해보며 다양한 기술을 익힌 점</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Bad Point : 사전 계획과 구현 방식이 틀어져서 내부적인 기능이 변경된 점, UI 및 UX가 미흡한 점, 배포 과정의 오류 수정을 끝내지 못한 점</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b="1" sz="1100">
              <a:solidFill>
                <a:schemeClr val="dk1"/>
              </a:solidFill>
              <a:latin typeface="Muli"/>
              <a:ea typeface="Muli"/>
              <a:cs typeface="Muli"/>
              <a:sym typeface="Muli"/>
            </a:endParaRPr>
          </a:p>
        </p:txBody>
      </p:sp>
      <p:sp>
        <p:nvSpPr>
          <p:cNvPr id="4344" name="Google Shape;4344;p115"/>
          <p:cNvSpPr txBox="1"/>
          <p:nvPr/>
        </p:nvSpPr>
        <p:spPr>
          <a:xfrm>
            <a:off x="622200" y="1721875"/>
            <a:ext cx="6583200" cy="4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Good Point : </a:t>
            </a:r>
            <a:r>
              <a:rPr b="1" lang="es" sz="800">
                <a:solidFill>
                  <a:schemeClr val="dk1"/>
                </a:solidFill>
                <a:latin typeface="Roboto"/>
                <a:ea typeface="Roboto"/>
                <a:cs typeface="Roboto"/>
                <a:sym typeface="Roboto"/>
              </a:rPr>
              <a:t>생산 단계별로 작업 흐름이 원활하게 이루어지도록 하였고, 품질 및 자재팀과 일관성 있는 데이터 구조를 설계하기 위해 노력한 점</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Bad Point : </a:t>
            </a:r>
            <a:r>
              <a:rPr b="1" lang="es" sz="800">
                <a:solidFill>
                  <a:schemeClr val="dk1"/>
                </a:solidFill>
                <a:latin typeface="Roboto"/>
                <a:ea typeface="Roboto"/>
                <a:cs typeface="Roboto"/>
                <a:sym typeface="Roboto"/>
              </a:rPr>
              <a:t>공정 관리의 일부 프로세스가 여전히 수작업으로 남아 있어, 자동화 기능을 추가할 필요가 있음</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sz="800">
              <a:solidFill>
                <a:schemeClr val="dk1"/>
              </a:solidFill>
              <a:latin typeface="Roboto Light"/>
              <a:ea typeface="Roboto Light"/>
              <a:cs typeface="Roboto Light"/>
              <a:sym typeface="Roboto Light"/>
            </a:endParaRPr>
          </a:p>
        </p:txBody>
      </p:sp>
      <p:sp>
        <p:nvSpPr>
          <p:cNvPr id="4345" name="Google Shape;4345;p115"/>
          <p:cNvSpPr txBox="1"/>
          <p:nvPr/>
        </p:nvSpPr>
        <p:spPr>
          <a:xfrm>
            <a:off x="1986725" y="2417559"/>
            <a:ext cx="6326400" cy="5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 Good Point</a:t>
            </a:r>
            <a:r>
              <a:rPr lang="es" sz="800">
                <a:solidFill>
                  <a:schemeClr val="dk1"/>
                </a:solidFill>
                <a:latin typeface="Roboto Light"/>
                <a:ea typeface="Roboto Light"/>
                <a:cs typeface="Roboto Light"/>
                <a:sym typeface="Roboto Light"/>
              </a:rPr>
              <a:t> </a:t>
            </a:r>
            <a:r>
              <a:rPr b="1" lang="es" sz="800">
                <a:solidFill>
                  <a:schemeClr val="dk1"/>
                </a:solidFill>
                <a:latin typeface="Roboto"/>
                <a:ea typeface="Roboto"/>
                <a:cs typeface="Roboto"/>
                <a:sym typeface="Roboto"/>
              </a:rPr>
              <a:t>:  </a:t>
            </a:r>
            <a:r>
              <a:rPr b="1" lang="es" sz="800">
                <a:solidFill>
                  <a:schemeClr val="dk1"/>
                </a:solidFill>
                <a:latin typeface="Roboto"/>
                <a:ea typeface="Roboto"/>
                <a:cs typeface="Roboto"/>
                <a:sym typeface="Roboto"/>
              </a:rPr>
              <a:t>기존에 배웠던 프로시저로 활용해서 다수의 데이터 처리를 통해 원활하게 입고,출고,주문서등록을 처리 한 점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 Bad Point :  </a:t>
            </a:r>
            <a:r>
              <a:rPr b="1" lang="es" sz="800">
                <a:solidFill>
                  <a:schemeClr val="dk1"/>
                </a:solidFill>
                <a:latin typeface="Roboto"/>
                <a:ea typeface="Roboto"/>
                <a:cs typeface="Roboto"/>
                <a:sym typeface="Roboto"/>
              </a:rPr>
              <a:t>사전 계획 시의 화면 구성과 실제 구현한 화면페이지가 좀 달라진 점, 계획을 좀 더 세밀하게 구성 할 필요가 있음</a:t>
            </a:r>
            <a:endParaRPr b="1" sz="1100">
              <a:solidFill>
                <a:schemeClr val="dk1"/>
              </a:solidFill>
              <a:latin typeface="Muli"/>
              <a:ea typeface="Muli"/>
              <a:cs typeface="Muli"/>
              <a:sym typeface="Muli"/>
            </a:endParaRPr>
          </a:p>
        </p:txBody>
      </p:sp>
      <p:sp>
        <p:nvSpPr>
          <p:cNvPr id="4346" name="Google Shape;4346;p115"/>
          <p:cNvSpPr txBox="1"/>
          <p:nvPr/>
        </p:nvSpPr>
        <p:spPr>
          <a:xfrm>
            <a:off x="1907675" y="931000"/>
            <a:ext cx="6326400" cy="59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 Good Point</a:t>
            </a:r>
            <a:r>
              <a:rPr lang="es" sz="800">
                <a:solidFill>
                  <a:schemeClr val="dk1"/>
                </a:solidFill>
                <a:latin typeface="Roboto Light"/>
                <a:ea typeface="Roboto Light"/>
                <a:cs typeface="Roboto Light"/>
                <a:sym typeface="Roboto Light"/>
              </a:rPr>
              <a:t> </a:t>
            </a:r>
            <a:r>
              <a:rPr b="1" lang="es" sz="800">
                <a:solidFill>
                  <a:schemeClr val="dk1"/>
                </a:solidFill>
                <a:latin typeface="Roboto"/>
                <a:ea typeface="Roboto"/>
                <a:cs typeface="Roboto"/>
                <a:sym typeface="Roboto"/>
              </a:rPr>
              <a:t>: </a:t>
            </a:r>
            <a:r>
              <a:rPr b="1" lang="es" sz="800">
                <a:solidFill>
                  <a:schemeClr val="dk1"/>
                </a:solidFill>
                <a:latin typeface="Roboto"/>
                <a:ea typeface="Roboto"/>
                <a:cs typeface="Roboto"/>
                <a:sym typeface="Roboto"/>
              </a:rPr>
              <a:t>구현당시 매일 스크럼회의를 통해 팀원들의 진행상태와 스케쥴을 확인하여 조율 하는등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                             팀원과의 소통을 주기적으로 한부분</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 Bad Point : 여러가지 라이브러리, api등을  </a:t>
            </a:r>
            <a:r>
              <a:rPr b="1" lang="es" sz="800">
                <a:solidFill>
                  <a:schemeClr val="dk1"/>
                </a:solidFill>
                <a:latin typeface="Roboto"/>
                <a:ea typeface="Roboto"/>
                <a:cs typeface="Roboto"/>
                <a:sym typeface="Roboto"/>
              </a:rPr>
              <a:t>스스로 정확하게 </a:t>
            </a:r>
            <a:r>
              <a:rPr b="1" lang="es" sz="800">
                <a:solidFill>
                  <a:schemeClr val="dk1"/>
                </a:solidFill>
                <a:latin typeface="Roboto"/>
                <a:ea typeface="Roboto"/>
                <a:cs typeface="Roboto"/>
                <a:sym typeface="Roboto"/>
              </a:rPr>
              <a:t>이해하고 사용하고 싶었지만 필요한부분</a:t>
            </a:r>
            <a:r>
              <a:rPr b="1" lang="es" sz="800">
                <a:solidFill>
                  <a:schemeClr val="dk1"/>
                </a:solidFill>
                <a:latin typeface="Roboto"/>
                <a:ea typeface="Roboto"/>
                <a:cs typeface="Roboto"/>
                <a:sym typeface="Roboto"/>
              </a:rPr>
              <a:t>만 가이드에 따라</a:t>
            </a:r>
            <a:r>
              <a:rPr b="1" lang="es" sz="800">
                <a:solidFill>
                  <a:schemeClr val="dk1"/>
                </a:solidFill>
                <a:latin typeface="Roboto"/>
                <a:ea typeface="Roboto"/>
                <a:cs typeface="Roboto"/>
                <a:sym typeface="Roboto"/>
              </a:rPr>
              <a:t> 사용한 </a:t>
            </a:r>
            <a:r>
              <a:rPr b="1" lang="es" sz="800">
                <a:solidFill>
                  <a:schemeClr val="dk1"/>
                </a:solidFill>
                <a:latin typeface="Roboto"/>
                <a:ea typeface="Roboto"/>
                <a:cs typeface="Roboto"/>
                <a:sym typeface="Roboto"/>
              </a:rPr>
              <a:t>점</a:t>
            </a:r>
            <a:endParaRPr b="1" sz="1100">
              <a:solidFill>
                <a:schemeClr val="dk1"/>
              </a:solidFill>
              <a:latin typeface="Muli"/>
              <a:ea typeface="Muli"/>
              <a:cs typeface="Muli"/>
              <a:sym typeface="Muli"/>
            </a:endParaRPr>
          </a:p>
        </p:txBody>
      </p:sp>
      <p:sp>
        <p:nvSpPr>
          <p:cNvPr id="4347" name="Google Shape;4347;p115"/>
          <p:cNvSpPr txBox="1"/>
          <p:nvPr/>
        </p:nvSpPr>
        <p:spPr>
          <a:xfrm>
            <a:off x="538925" y="4453609"/>
            <a:ext cx="6326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 Good Point</a:t>
            </a:r>
            <a:r>
              <a:rPr lang="es" sz="800">
                <a:solidFill>
                  <a:schemeClr val="dk1"/>
                </a:solidFill>
                <a:latin typeface="Roboto Light"/>
                <a:ea typeface="Roboto Light"/>
                <a:cs typeface="Roboto Light"/>
                <a:sym typeface="Roboto Light"/>
              </a:rPr>
              <a:t> </a:t>
            </a:r>
            <a:r>
              <a:rPr b="1" lang="es" sz="800">
                <a:solidFill>
                  <a:schemeClr val="dk1"/>
                </a:solidFill>
                <a:latin typeface="Roboto"/>
                <a:ea typeface="Roboto"/>
                <a:cs typeface="Roboto"/>
                <a:sym typeface="Roboto"/>
              </a:rPr>
              <a:t>: </a:t>
            </a:r>
            <a:r>
              <a:rPr b="1" lang="es" sz="800">
                <a:solidFill>
                  <a:schemeClr val="dk1"/>
                </a:solidFill>
                <a:latin typeface="Roboto"/>
                <a:ea typeface="Roboto"/>
                <a:cs typeface="Roboto"/>
                <a:sym typeface="Roboto"/>
              </a:rPr>
              <a:t>사전에 정한 큰 흐름대로 구현한 점, 미흡한 부분은 지속적으로 개선한 점. 그리고 협업이 필요한 부분에서 원활히 소통이 된 점이 좋았습니다.</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 Bad Point  : </a:t>
            </a:r>
            <a:r>
              <a:rPr b="1" lang="es" sz="800">
                <a:solidFill>
                  <a:schemeClr val="dk1"/>
                </a:solidFill>
                <a:latin typeface="Roboto"/>
                <a:ea typeface="Roboto"/>
                <a:cs typeface="Roboto"/>
                <a:sym typeface="Roboto"/>
              </a:rPr>
              <a:t>계획 단계에서 꽤나 갈피를 집는데 오래 걸렸던 점,  그로 인해 미흡한 부분이 발생한 점이 아쉬웠습니다.</a:t>
            </a:r>
            <a:endParaRPr b="1" sz="1100">
              <a:solidFill>
                <a:schemeClr val="dk1"/>
              </a:solidFill>
              <a:latin typeface="Muli"/>
              <a:ea typeface="Muli"/>
              <a:cs typeface="Muli"/>
              <a:sym typeface="Muli"/>
            </a:endParaRPr>
          </a:p>
        </p:txBody>
      </p:sp>
      <p:sp>
        <p:nvSpPr>
          <p:cNvPr id="4348" name="Google Shape;4348;p115"/>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98/101</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2" name="Shape 4352"/>
        <p:cNvGrpSpPr/>
        <p:nvPr/>
      </p:nvGrpSpPr>
      <p:grpSpPr>
        <a:xfrm>
          <a:off x="0" y="0"/>
          <a:ext cx="0" cy="0"/>
          <a:chOff x="0" y="0"/>
          <a:chExt cx="0" cy="0"/>
        </a:xfrm>
      </p:grpSpPr>
      <p:cxnSp>
        <p:nvCxnSpPr>
          <p:cNvPr id="4353" name="Google Shape;4353;p116"/>
          <p:cNvCxnSpPr>
            <a:endCxn id="4354" idx="3"/>
          </p:cNvCxnSpPr>
          <p:nvPr/>
        </p:nvCxnSpPr>
        <p:spPr>
          <a:xfrm flipH="1">
            <a:off x="779027" y="-1041431"/>
            <a:ext cx="168300" cy="378900"/>
          </a:xfrm>
          <a:prstGeom prst="straightConnector1">
            <a:avLst/>
          </a:prstGeom>
          <a:noFill/>
          <a:ln cap="flat" cmpd="sng" w="38100">
            <a:solidFill>
              <a:srgbClr val="FFC800"/>
            </a:solidFill>
            <a:prstDash val="solid"/>
            <a:round/>
            <a:headEnd len="med" w="med" type="none"/>
            <a:tailEnd len="med" w="med" type="none"/>
          </a:ln>
        </p:spPr>
      </p:cxnSp>
      <p:sp>
        <p:nvSpPr>
          <p:cNvPr id="4355" name="Google Shape;4355;p116"/>
          <p:cNvSpPr/>
          <p:nvPr/>
        </p:nvSpPr>
        <p:spPr>
          <a:xfrm flipH="1">
            <a:off x="6783325" y="0"/>
            <a:ext cx="2360675" cy="1353100"/>
          </a:xfrm>
          <a:custGeom>
            <a:rect b="b" l="l" r="r" t="t"/>
            <a:pathLst>
              <a:path extrusionOk="0" h="54124" w="94427">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116"/>
          <p:cNvSpPr txBox="1"/>
          <p:nvPr/>
        </p:nvSpPr>
        <p:spPr>
          <a:xfrm>
            <a:off x="255699" y="913450"/>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표하연</a:t>
            </a:r>
            <a:endParaRPr b="1" sz="1800">
              <a:solidFill>
                <a:schemeClr val="accent3"/>
              </a:solidFill>
              <a:latin typeface="Nanum Gothic Coding"/>
              <a:ea typeface="Nanum Gothic Coding"/>
              <a:cs typeface="Nanum Gothic Coding"/>
              <a:sym typeface="Nanum Gothic Coding"/>
            </a:endParaRPr>
          </a:p>
        </p:txBody>
      </p:sp>
      <p:sp>
        <p:nvSpPr>
          <p:cNvPr id="4357" name="Google Shape;4357;p116"/>
          <p:cNvSpPr txBox="1"/>
          <p:nvPr>
            <p:ph type="ctrTitle"/>
          </p:nvPr>
        </p:nvSpPr>
        <p:spPr>
          <a:xfrm>
            <a:off x="2295600" y="12825"/>
            <a:ext cx="4400400" cy="85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추후 개선점 및 보완할 점</a:t>
            </a:r>
            <a:endParaRPr>
              <a:latin typeface="Roboto"/>
              <a:ea typeface="Roboto"/>
              <a:cs typeface="Roboto"/>
              <a:sym typeface="Roboto"/>
            </a:endParaRPr>
          </a:p>
        </p:txBody>
      </p:sp>
      <p:sp>
        <p:nvSpPr>
          <p:cNvPr id="4358" name="Google Shape;4358;p116"/>
          <p:cNvSpPr txBox="1"/>
          <p:nvPr>
            <p:ph idx="12" type="sldNum"/>
          </p:nvPr>
        </p:nvSpPr>
        <p:spPr>
          <a:xfrm>
            <a:off x="129001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400"/>
              <a:t>‹#›</a:t>
            </a:fld>
            <a:endParaRPr sz="1400"/>
          </a:p>
        </p:txBody>
      </p:sp>
      <p:sp>
        <p:nvSpPr>
          <p:cNvPr id="4359" name="Google Shape;4359;p116"/>
          <p:cNvSpPr txBox="1"/>
          <p:nvPr/>
        </p:nvSpPr>
        <p:spPr>
          <a:xfrm>
            <a:off x="11361224" y="168632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김다영</a:t>
            </a:r>
            <a:endParaRPr b="1" sz="1800">
              <a:solidFill>
                <a:schemeClr val="accent3"/>
              </a:solidFill>
              <a:latin typeface="Nanum Gothic Coding"/>
              <a:ea typeface="Nanum Gothic Coding"/>
              <a:cs typeface="Nanum Gothic Coding"/>
              <a:sym typeface="Nanum Gothic Coding"/>
            </a:endParaRPr>
          </a:p>
        </p:txBody>
      </p:sp>
      <p:sp>
        <p:nvSpPr>
          <p:cNvPr id="4360" name="Google Shape;4360;p116"/>
          <p:cNvSpPr txBox="1"/>
          <p:nvPr/>
        </p:nvSpPr>
        <p:spPr>
          <a:xfrm>
            <a:off x="11361237" y="303507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김선용</a:t>
            </a:r>
            <a:endParaRPr b="1" sz="1800">
              <a:solidFill>
                <a:schemeClr val="accent3"/>
              </a:solidFill>
              <a:latin typeface="Nanum Gothic Coding"/>
              <a:ea typeface="Nanum Gothic Coding"/>
              <a:cs typeface="Nanum Gothic Coding"/>
              <a:sym typeface="Nanum Gothic Coding"/>
            </a:endParaRPr>
          </a:p>
        </p:txBody>
      </p:sp>
      <p:sp>
        <p:nvSpPr>
          <p:cNvPr id="4361" name="Google Shape;4361;p116"/>
          <p:cNvSpPr txBox="1"/>
          <p:nvPr/>
        </p:nvSpPr>
        <p:spPr>
          <a:xfrm>
            <a:off x="11619949" y="444512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이신화</a:t>
            </a:r>
            <a:endParaRPr b="1" sz="1800">
              <a:solidFill>
                <a:schemeClr val="accent3"/>
              </a:solidFill>
              <a:latin typeface="Nanum Gothic Coding"/>
              <a:ea typeface="Nanum Gothic Coding"/>
              <a:cs typeface="Nanum Gothic Coding"/>
              <a:sym typeface="Nanum Gothic Coding"/>
            </a:endParaRPr>
          </a:p>
        </p:txBody>
      </p:sp>
      <p:sp>
        <p:nvSpPr>
          <p:cNvPr id="4362" name="Google Shape;4362;p116"/>
          <p:cNvSpPr/>
          <p:nvPr/>
        </p:nvSpPr>
        <p:spPr>
          <a:xfrm>
            <a:off x="255700" y="1510550"/>
            <a:ext cx="2678700" cy="1148400"/>
          </a:xfrm>
          <a:prstGeom prst="wedgeRoundRectCallout">
            <a:avLst>
              <a:gd fmla="val -20833" name="adj1"/>
              <a:gd fmla="val -65149" name="adj2"/>
              <a:gd fmla="val 0" name="adj3"/>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nvGrpSpPr>
          <p:cNvPr id="4363" name="Google Shape;4363;p116"/>
          <p:cNvGrpSpPr/>
          <p:nvPr/>
        </p:nvGrpSpPr>
        <p:grpSpPr>
          <a:xfrm>
            <a:off x="384862" y="952769"/>
            <a:ext cx="325036" cy="350065"/>
            <a:chOff x="2808945" y="3487482"/>
            <a:chExt cx="325036" cy="350065"/>
          </a:xfrm>
        </p:grpSpPr>
        <p:sp>
          <p:nvSpPr>
            <p:cNvPr id="4364" name="Google Shape;4364;p116"/>
            <p:cNvSpPr/>
            <p:nvPr/>
          </p:nvSpPr>
          <p:spPr>
            <a:xfrm>
              <a:off x="2840097" y="3712239"/>
              <a:ext cx="132163" cy="125308"/>
            </a:xfrm>
            <a:custGeom>
              <a:rect b="b" l="l" r="r" t="t"/>
              <a:pathLst>
                <a:path extrusionOk="0" h="3930" w="4145">
                  <a:moveTo>
                    <a:pt x="1929" y="0"/>
                  </a:moveTo>
                  <a:cubicBezTo>
                    <a:pt x="1929" y="0"/>
                    <a:pt x="0" y="1310"/>
                    <a:pt x="310" y="3930"/>
                  </a:cubicBezTo>
                  <a:lnTo>
                    <a:pt x="1286" y="3930"/>
                  </a:lnTo>
                  <a:lnTo>
                    <a:pt x="1453" y="3787"/>
                  </a:lnTo>
                  <a:lnTo>
                    <a:pt x="1644" y="3930"/>
                  </a:lnTo>
                  <a:lnTo>
                    <a:pt x="2644" y="3930"/>
                  </a:lnTo>
                  <a:lnTo>
                    <a:pt x="4144" y="1834"/>
                  </a:lnTo>
                  <a:lnTo>
                    <a:pt x="2620" y="0"/>
                  </a:lnTo>
                  <a:close/>
                </a:path>
              </a:pathLst>
            </a:custGeom>
            <a:solidFill>
              <a:srgbClr val="2F15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116"/>
            <p:cNvSpPr/>
            <p:nvPr/>
          </p:nvSpPr>
          <p:spPr>
            <a:xfrm>
              <a:off x="2969932" y="3712239"/>
              <a:ext cx="131398" cy="125308"/>
            </a:xfrm>
            <a:custGeom>
              <a:rect b="b" l="l" r="r" t="t"/>
              <a:pathLst>
                <a:path extrusionOk="0" h="3930" w="4121">
                  <a:moveTo>
                    <a:pt x="1501" y="0"/>
                  </a:moveTo>
                  <a:lnTo>
                    <a:pt x="1" y="1834"/>
                  </a:lnTo>
                  <a:lnTo>
                    <a:pt x="1501" y="3930"/>
                  </a:lnTo>
                  <a:lnTo>
                    <a:pt x="2501" y="3930"/>
                  </a:lnTo>
                  <a:lnTo>
                    <a:pt x="2692" y="3715"/>
                  </a:lnTo>
                  <a:lnTo>
                    <a:pt x="2858" y="3930"/>
                  </a:lnTo>
                  <a:lnTo>
                    <a:pt x="3859" y="3930"/>
                  </a:lnTo>
                  <a:cubicBezTo>
                    <a:pt x="4121" y="1310"/>
                    <a:pt x="2192" y="0"/>
                    <a:pt x="2192" y="0"/>
                  </a:cubicBezTo>
                  <a:close/>
                </a:path>
              </a:pathLst>
            </a:custGeom>
            <a:solidFill>
              <a:srgbClr val="2F15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116"/>
            <p:cNvSpPr/>
            <p:nvPr/>
          </p:nvSpPr>
          <p:spPr>
            <a:xfrm>
              <a:off x="2923603" y="3712239"/>
              <a:ext cx="94188" cy="125308"/>
            </a:xfrm>
            <a:custGeom>
              <a:rect b="b" l="l" r="r" t="t"/>
              <a:pathLst>
                <a:path extrusionOk="0" h="3930" w="2954">
                  <a:moveTo>
                    <a:pt x="1" y="0"/>
                  </a:moveTo>
                  <a:lnTo>
                    <a:pt x="1" y="3930"/>
                  </a:lnTo>
                  <a:lnTo>
                    <a:pt x="906" y="3930"/>
                  </a:lnTo>
                  <a:lnTo>
                    <a:pt x="1454" y="3453"/>
                  </a:lnTo>
                  <a:lnTo>
                    <a:pt x="2049" y="3930"/>
                  </a:lnTo>
                  <a:lnTo>
                    <a:pt x="2954" y="3930"/>
                  </a:lnTo>
                  <a:lnTo>
                    <a:pt x="2954" y="0"/>
                  </a:lnTo>
                  <a:close/>
                </a:path>
              </a:pathLst>
            </a:custGeom>
            <a:solidFill>
              <a:srgbClr val="E0D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116"/>
            <p:cNvSpPr/>
            <p:nvPr/>
          </p:nvSpPr>
          <p:spPr>
            <a:xfrm>
              <a:off x="2817299" y="3487482"/>
              <a:ext cx="305299" cy="168576"/>
            </a:xfrm>
            <a:custGeom>
              <a:rect b="b" l="l" r="r" t="t"/>
              <a:pathLst>
                <a:path extrusionOk="0" h="5287" w="9575">
                  <a:moveTo>
                    <a:pt x="4788" y="0"/>
                  </a:moveTo>
                  <a:cubicBezTo>
                    <a:pt x="2287" y="0"/>
                    <a:pt x="239" y="1834"/>
                    <a:pt x="1" y="4192"/>
                  </a:cubicBezTo>
                  <a:lnTo>
                    <a:pt x="501" y="5287"/>
                  </a:lnTo>
                  <a:lnTo>
                    <a:pt x="9193" y="5287"/>
                  </a:lnTo>
                  <a:lnTo>
                    <a:pt x="9574" y="4192"/>
                  </a:lnTo>
                  <a:cubicBezTo>
                    <a:pt x="9360" y="1810"/>
                    <a:pt x="7288" y="0"/>
                    <a:pt x="4788" y="0"/>
                  </a:cubicBezTo>
                  <a:close/>
                </a:path>
              </a:pathLst>
            </a:custGeom>
            <a:solidFill>
              <a:srgbClr val="A45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116"/>
            <p:cNvSpPr/>
            <p:nvPr/>
          </p:nvSpPr>
          <p:spPr>
            <a:xfrm>
              <a:off x="2818064" y="3488981"/>
              <a:ext cx="128369" cy="161784"/>
            </a:xfrm>
            <a:custGeom>
              <a:rect b="b" l="l" r="r" t="t"/>
              <a:pathLst>
                <a:path extrusionOk="0" h="5074" w="4026">
                  <a:moveTo>
                    <a:pt x="4025" y="1"/>
                  </a:moveTo>
                  <a:lnTo>
                    <a:pt x="4025" y="1"/>
                  </a:lnTo>
                  <a:cubicBezTo>
                    <a:pt x="1882" y="334"/>
                    <a:pt x="215" y="2025"/>
                    <a:pt x="1" y="4145"/>
                  </a:cubicBezTo>
                  <a:lnTo>
                    <a:pt x="429" y="5073"/>
                  </a:lnTo>
                  <a:cubicBezTo>
                    <a:pt x="668" y="2835"/>
                    <a:pt x="2049" y="977"/>
                    <a:pt x="4025" y="1"/>
                  </a:cubicBezTo>
                  <a:close/>
                </a:path>
              </a:pathLst>
            </a:custGeom>
            <a:solidFill>
              <a:srgbClr val="8B4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116"/>
            <p:cNvSpPr/>
            <p:nvPr/>
          </p:nvSpPr>
          <p:spPr>
            <a:xfrm>
              <a:off x="2953225" y="3750182"/>
              <a:ext cx="34978" cy="42184"/>
            </a:xfrm>
            <a:custGeom>
              <a:rect b="b" l="l" r="r" t="t"/>
              <a:pathLst>
                <a:path extrusionOk="0" h="1323" w="1097">
                  <a:moveTo>
                    <a:pt x="144" y="1"/>
                  </a:moveTo>
                  <a:lnTo>
                    <a:pt x="25" y="834"/>
                  </a:lnTo>
                  <a:cubicBezTo>
                    <a:pt x="1" y="954"/>
                    <a:pt x="48" y="1073"/>
                    <a:pt x="144" y="1120"/>
                  </a:cubicBezTo>
                  <a:lnTo>
                    <a:pt x="406" y="1287"/>
                  </a:lnTo>
                  <a:cubicBezTo>
                    <a:pt x="453" y="1311"/>
                    <a:pt x="501" y="1323"/>
                    <a:pt x="545" y="1323"/>
                  </a:cubicBezTo>
                  <a:cubicBezTo>
                    <a:pt x="590" y="1323"/>
                    <a:pt x="632" y="1311"/>
                    <a:pt x="668" y="1287"/>
                  </a:cubicBezTo>
                  <a:lnTo>
                    <a:pt x="953" y="1120"/>
                  </a:lnTo>
                  <a:cubicBezTo>
                    <a:pt x="1049" y="1073"/>
                    <a:pt x="1096" y="930"/>
                    <a:pt x="1049" y="834"/>
                  </a:cubicBezTo>
                  <a:lnTo>
                    <a:pt x="930" y="1"/>
                  </a:lnTo>
                  <a:close/>
                </a:path>
              </a:pathLst>
            </a:custGeom>
            <a:solidFill>
              <a:srgbClr val="EA82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116"/>
            <p:cNvSpPr/>
            <p:nvPr/>
          </p:nvSpPr>
          <p:spPr>
            <a:xfrm>
              <a:off x="2828714" y="3583902"/>
              <a:ext cx="284765" cy="179226"/>
            </a:xfrm>
            <a:custGeom>
              <a:rect b="b" l="l" r="r" t="t"/>
              <a:pathLst>
                <a:path extrusionOk="0" h="5621" w="8931">
                  <a:moveTo>
                    <a:pt x="1620" y="1"/>
                  </a:moveTo>
                  <a:cubicBezTo>
                    <a:pt x="1620" y="1525"/>
                    <a:pt x="310" y="1858"/>
                    <a:pt x="310" y="1858"/>
                  </a:cubicBezTo>
                  <a:lnTo>
                    <a:pt x="262" y="1858"/>
                  </a:lnTo>
                  <a:lnTo>
                    <a:pt x="0" y="2334"/>
                  </a:lnTo>
                  <a:lnTo>
                    <a:pt x="453" y="2763"/>
                  </a:lnTo>
                  <a:cubicBezTo>
                    <a:pt x="977" y="4406"/>
                    <a:pt x="2596" y="5621"/>
                    <a:pt x="4477" y="5621"/>
                  </a:cubicBezTo>
                  <a:cubicBezTo>
                    <a:pt x="6382" y="5621"/>
                    <a:pt x="7954" y="4430"/>
                    <a:pt x="8478" y="2763"/>
                  </a:cubicBezTo>
                  <a:lnTo>
                    <a:pt x="8931" y="2334"/>
                  </a:lnTo>
                  <a:lnTo>
                    <a:pt x="8669" y="1858"/>
                  </a:lnTo>
                  <a:lnTo>
                    <a:pt x="8645" y="1858"/>
                  </a:lnTo>
                  <a:cubicBezTo>
                    <a:pt x="8645" y="1858"/>
                    <a:pt x="7335" y="1525"/>
                    <a:pt x="7335" y="1"/>
                  </a:cubicBezTo>
                  <a:cubicBezTo>
                    <a:pt x="7335" y="1"/>
                    <a:pt x="6097" y="310"/>
                    <a:pt x="4477" y="310"/>
                  </a:cubicBezTo>
                  <a:cubicBezTo>
                    <a:pt x="2834" y="310"/>
                    <a:pt x="1620" y="1"/>
                    <a:pt x="1620" y="1"/>
                  </a:cubicBezTo>
                  <a:close/>
                </a:path>
              </a:pathLst>
            </a:custGeom>
            <a:solidFill>
              <a:srgbClr val="FED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116"/>
            <p:cNvSpPr/>
            <p:nvPr/>
          </p:nvSpPr>
          <p:spPr>
            <a:xfrm>
              <a:off x="2877306" y="3660586"/>
              <a:ext cx="31917" cy="11447"/>
            </a:xfrm>
            <a:custGeom>
              <a:rect b="b" l="l" r="r" t="t"/>
              <a:pathLst>
                <a:path extrusionOk="0" h="359" w="1001">
                  <a:moveTo>
                    <a:pt x="167" y="1"/>
                  </a:moveTo>
                  <a:cubicBezTo>
                    <a:pt x="96" y="1"/>
                    <a:pt x="0" y="72"/>
                    <a:pt x="0" y="191"/>
                  </a:cubicBezTo>
                  <a:cubicBezTo>
                    <a:pt x="0" y="287"/>
                    <a:pt x="48" y="358"/>
                    <a:pt x="167" y="358"/>
                  </a:cubicBezTo>
                  <a:lnTo>
                    <a:pt x="834" y="358"/>
                  </a:lnTo>
                  <a:cubicBezTo>
                    <a:pt x="929" y="358"/>
                    <a:pt x="1000" y="310"/>
                    <a:pt x="1000" y="191"/>
                  </a:cubicBezTo>
                  <a:cubicBezTo>
                    <a:pt x="977" y="96"/>
                    <a:pt x="929" y="1"/>
                    <a:pt x="834" y="1"/>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116"/>
            <p:cNvSpPr/>
            <p:nvPr/>
          </p:nvSpPr>
          <p:spPr>
            <a:xfrm>
              <a:off x="2887159" y="3623376"/>
              <a:ext cx="12180" cy="27389"/>
            </a:xfrm>
            <a:custGeom>
              <a:rect b="b" l="l" r="r" t="t"/>
              <a:pathLst>
                <a:path extrusionOk="0" h="859" w="382">
                  <a:moveTo>
                    <a:pt x="191" y="1"/>
                  </a:moveTo>
                  <a:cubicBezTo>
                    <a:pt x="96" y="1"/>
                    <a:pt x="1" y="72"/>
                    <a:pt x="1" y="192"/>
                  </a:cubicBezTo>
                  <a:lnTo>
                    <a:pt x="1" y="668"/>
                  </a:lnTo>
                  <a:cubicBezTo>
                    <a:pt x="25" y="787"/>
                    <a:pt x="96" y="858"/>
                    <a:pt x="191" y="858"/>
                  </a:cubicBezTo>
                  <a:cubicBezTo>
                    <a:pt x="287" y="858"/>
                    <a:pt x="382" y="787"/>
                    <a:pt x="382" y="668"/>
                  </a:cubicBezTo>
                  <a:lnTo>
                    <a:pt x="382" y="192"/>
                  </a:lnTo>
                  <a:cubicBezTo>
                    <a:pt x="382" y="96"/>
                    <a:pt x="310" y="1"/>
                    <a:pt x="191"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116"/>
            <p:cNvSpPr/>
            <p:nvPr/>
          </p:nvSpPr>
          <p:spPr>
            <a:xfrm>
              <a:off x="3042088" y="3623376"/>
              <a:ext cx="11415" cy="27389"/>
            </a:xfrm>
            <a:custGeom>
              <a:rect b="b" l="l" r="r" t="t"/>
              <a:pathLst>
                <a:path extrusionOk="0" h="859" w="358">
                  <a:moveTo>
                    <a:pt x="191" y="1"/>
                  </a:moveTo>
                  <a:cubicBezTo>
                    <a:pt x="71" y="1"/>
                    <a:pt x="0" y="72"/>
                    <a:pt x="0" y="192"/>
                  </a:cubicBezTo>
                  <a:lnTo>
                    <a:pt x="0" y="668"/>
                  </a:lnTo>
                  <a:cubicBezTo>
                    <a:pt x="0" y="787"/>
                    <a:pt x="95" y="858"/>
                    <a:pt x="191" y="858"/>
                  </a:cubicBezTo>
                  <a:cubicBezTo>
                    <a:pt x="286" y="858"/>
                    <a:pt x="357" y="787"/>
                    <a:pt x="357" y="668"/>
                  </a:cubicBezTo>
                  <a:lnTo>
                    <a:pt x="357" y="192"/>
                  </a:lnTo>
                  <a:cubicBezTo>
                    <a:pt x="357" y="96"/>
                    <a:pt x="310" y="1"/>
                    <a:pt x="191"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116"/>
            <p:cNvSpPr/>
            <p:nvPr/>
          </p:nvSpPr>
          <p:spPr>
            <a:xfrm>
              <a:off x="3032204" y="3660586"/>
              <a:ext cx="31917" cy="11447"/>
            </a:xfrm>
            <a:custGeom>
              <a:rect b="b" l="l" r="r" t="t"/>
              <a:pathLst>
                <a:path extrusionOk="0" h="359" w="1001">
                  <a:moveTo>
                    <a:pt x="167" y="1"/>
                  </a:moveTo>
                  <a:cubicBezTo>
                    <a:pt x="72" y="1"/>
                    <a:pt x="0" y="72"/>
                    <a:pt x="0" y="191"/>
                  </a:cubicBezTo>
                  <a:cubicBezTo>
                    <a:pt x="0" y="287"/>
                    <a:pt x="48" y="358"/>
                    <a:pt x="167" y="358"/>
                  </a:cubicBezTo>
                  <a:lnTo>
                    <a:pt x="834" y="358"/>
                  </a:lnTo>
                  <a:cubicBezTo>
                    <a:pt x="905" y="358"/>
                    <a:pt x="1001" y="310"/>
                    <a:pt x="1001" y="191"/>
                  </a:cubicBezTo>
                  <a:cubicBezTo>
                    <a:pt x="977" y="96"/>
                    <a:pt x="905" y="1"/>
                    <a:pt x="834" y="1"/>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116"/>
            <p:cNvSpPr/>
            <p:nvPr/>
          </p:nvSpPr>
          <p:spPr>
            <a:xfrm>
              <a:off x="2925899" y="3653858"/>
              <a:ext cx="88863" cy="41897"/>
            </a:xfrm>
            <a:custGeom>
              <a:rect b="b" l="l" r="r" t="t"/>
              <a:pathLst>
                <a:path extrusionOk="0" h="1314" w="2787">
                  <a:moveTo>
                    <a:pt x="952" y="1"/>
                  </a:moveTo>
                  <a:cubicBezTo>
                    <a:pt x="130" y="1"/>
                    <a:pt x="522" y="1033"/>
                    <a:pt x="0" y="1117"/>
                  </a:cubicBezTo>
                  <a:cubicBezTo>
                    <a:pt x="15" y="1117"/>
                    <a:pt x="152" y="1313"/>
                    <a:pt x="504" y="1313"/>
                  </a:cubicBezTo>
                  <a:cubicBezTo>
                    <a:pt x="714" y="1313"/>
                    <a:pt x="1000" y="1244"/>
                    <a:pt x="1382" y="1022"/>
                  </a:cubicBezTo>
                  <a:cubicBezTo>
                    <a:pt x="1773" y="1244"/>
                    <a:pt x="2067" y="1313"/>
                    <a:pt x="2283" y="1313"/>
                  </a:cubicBezTo>
                  <a:cubicBezTo>
                    <a:pt x="2646" y="1313"/>
                    <a:pt x="2787" y="1117"/>
                    <a:pt x="2787" y="1117"/>
                  </a:cubicBezTo>
                  <a:cubicBezTo>
                    <a:pt x="2283" y="1033"/>
                    <a:pt x="2666" y="7"/>
                    <a:pt x="1806" y="7"/>
                  </a:cubicBezTo>
                  <a:cubicBezTo>
                    <a:pt x="1689" y="7"/>
                    <a:pt x="1550" y="26"/>
                    <a:pt x="1382" y="69"/>
                  </a:cubicBezTo>
                  <a:cubicBezTo>
                    <a:pt x="1210" y="22"/>
                    <a:pt x="1068" y="1"/>
                    <a:pt x="952" y="1"/>
                  </a:cubicBezTo>
                  <a:close/>
                </a:path>
              </a:pathLst>
            </a:custGeom>
            <a:solidFill>
              <a:srgbClr val="F286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116"/>
            <p:cNvSpPr/>
            <p:nvPr/>
          </p:nvSpPr>
          <p:spPr>
            <a:xfrm>
              <a:off x="3099035" y="3612758"/>
              <a:ext cx="34946" cy="59274"/>
            </a:xfrm>
            <a:custGeom>
              <a:rect b="b" l="l" r="r" t="t"/>
              <a:pathLst>
                <a:path extrusionOk="0" h="1859" w="1096">
                  <a:moveTo>
                    <a:pt x="214" y="1"/>
                  </a:moveTo>
                  <a:lnTo>
                    <a:pt x="214" y="1"/>
                  </a:lnTo>
                  <a:cubicBezTo>
                    <a:pt x="238" y="477"/>
                    <a:pt x="191" y="953"/>
                    <a:pt x="191" y="953"/>
                  </a:cubicBezTo>
                  <a:cubicBezTo>
                    <a:pt x="143" y="1263"/>
                    <a:pt x="95" y="1572"/>
                    <a:pt x="0" y="1858"/>
                  </a:cubicBezTo>
                  <a:lnTo>
                    <a:pt x="143" y="1858"/>
                  </a:lnTo>
                  <a:cubicBezTo>
                    <a:pt x="667" y="1858"/>
                    <a:pt x="1096" y="1453"/>
                    <a:pt x="1096" y="906"/>
                  </a:cubicBezTo>
                  <a:cubicBezTo>
                    <a:pt x="1072" y="429"/>
                    <a:pt x="691" y="24"/>
                    <a:pt x="214"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116"/>
            <p:cNvSpPr/>
            <p:nvPr/>
          </p:nvSpPr>
          <p:spPr>
            <a:xfrm>
              <a:off x="2808945" y="3611993"/>
              <a:ext cx="153431" cy="150402"/>
            </a:xfrm>
            <a:custGeom>
              <a:rect b="b" l="l" r="r" t="t"/>
              <a:pathLst>
                <a:path extrusionOk="0" h="4717" w="4812">
                  <a:moveTo>
                    <a:pt x="858" y="1"/>
                  </a:moveTo>
                  <a:cubicBezTo>
                    <a:pt x="382" y="48"/>
                    <a:pt x="1" y="453"/>
                    <a:pt x="1" y="930"/>
                  </a:cubicBezTo>
                  <a:cubicBezTo>
                    <a:pt x="1" y="1453"/>
                    <a:pt x="406" y="1882"/>
                    <a:pt x="954" y="1882"/>
                  </a:cubicBezTo>
                  <a:lnTo>
                    <a:pt x="1096" y="1882"/>
                  </a:lnTo>
                  <a:cubicBezTo>
                    <a:pt x="1597" y="3430"/>
                    <a:pt x="3073" y="4597"/>
                    <a:pt x="4812" y="4716"/>
                  </a:cubicBezTo>
                  <a:cubicBezTo>
                    <a:pt x="3311" y="4002"/>
                    <a:pt x="2192" y="2763"/>
                    <a:pt x="1716" y="1239"/>
                  </a:cubicBezTo>
                  <a:cubicBezTo>
                    <a:pt x="1668" y="1025"/>
                    <a:pt x="1597" y="810"/>
                    <a:pt x="1573" y="596"/>
                  </a:cubicBezTo>
                  <a:cubicBezTo>
                    <a:pt x="1239" y="882"/>
                    <a:pt x="930" y="953"/>
                    <a:pt x="930" y="953"/>
                  </a:cubicBezTo>
                  <a:lnTo>
                    <a:pt x="882" y="953"/>
                  </a:lnTo>
                  <a:cubicBezTo>
                    <a:pt x="882" y="953"/>
                    <a:pt x="834" y="477"/>
                    <a:pt x="858"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116"/>
          <p:cNvGrpSpPr/>
          <p:nvPr/>
        </p:nvGrpSpPr>
        <p:grpSpPr>
          <a:xfrm>
            <a:off x="12697519" y="3088392"/>
            <a:ext cx="344061" cy="379776"/>
            <a:chOff x="7248144" y="2865804"/>
            <a:chExt cx="344061" cy="379776"/>
          </a:xfrm>
        </p:grpSpPr>
        <p:sp>
          <p:nvSpPr>
            <p:cNvPr id="4379" name="Google Shape;4379;p116"/>
            <p:cNvSpPr/>
            <p:nvPr/>
          </p:nvSpPr>
          <p:spPr>
            <a:xfrm>
              <a:off x="7255734" y="2865804"/>
              <a:ext cx="328882" cy="157262"/>
            </a:xfrm>
            <a:custGeom>
              <a:rect b="b" l="l" r="r" t="t"/>
              <a:pathLst>
                <a:path extrusionOk="0" h="4931" w="10313">
                  <a:moveTo>
                    <a:pt x="5145" y="0"/>
                  </a:moveTo>
                  <a:cubicBezTo>
                    <a:pt x="3787" y="0"/>
                    <a:pt x="2501" y="501"/>
                    <a:pt x="1525" y="1429"/>
                  </a:cubicBezTo>
                  <a:cubicBezTo>
                    <a:pt x="548" y="2382"/>
                    <a:pt x="1" y="3620"/>
                    <a:pt x="1" y="4930"/>
                  </a:cubicBezTo>
                  <a:lnTo>
                    <a:pt x="10312" y="4906"/>
                  </a:lnTo>
                  <a:cubicBezTo>
                    <a:pt x="10312" y="3596"/>
                    <a:pt x="9765" y="2334"/>
                    <a:pt x="8788" y="1429"/>
                  </a:cubicBezTo>
                  <a:cubicBezTo>
                    <a:pt x="7812" y="501"/>
                    <a:pt x="6526" y="0"/>
                    <a:pt x="5145"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116"/>
            <p:cNvSpPr/>
            <p:nvPr/>
          </p:nvSpPr>
          <p:spPr>
            <a:xfrm>
              <a:off x="7256499" y="2865804"/>
              <a:ext cx="185345" cy="157262"/>
            </a:xfrm>
            <a:custGeom>
              <a:rect b="b" l="l" r="r" t="t"/>
              <a:pathLst>
                <a:path extrusionOk="0" h="4931" w="5812">
                  <a:moveTo>
                    <a:pt x="5168" y="0"/>
                  </a:moveTo>
                  <a:cubicBezTo>
                    <a:pt x="3787" y="0"/>
                    <a:pt x="2501" y="501"/>
                    <a:pt x="1525" y="1429"/>
                  </a:cubicBezTo>
                  <a:cubicBezTo>
                    <a:pt x="548" y="2334"/>
                    <a:pt x="0" y="3596"/>
                    <a:pt x="0" y="4930"/>
                  </a:cubicBezTo>
                  <a:lnTo>
                    <a:pt x="1310" y="4930"/>
                  </a:lnTo>
                  <a:cubicBezTo>
                    <a:pt x="1310" y="3620"/>
                    <a:pt x="1858" y="2382"/>
                    <a:pt x="2834" y="1429"/>
                  </a:cubicBezTo>
                  <a:cubicBezTo>
                    <a:pt x="3644" y="643"/>
                    <a:pt x="4692" y="167"/>
                    <a:pt x="5811" y="24"/>
                  </a:cubicBezTo>
                  <a:cubicBezTo>
                    <a:pt x="5597" y="0"/>
                    <a:pt x="5359" y="0"/>
                    <a:pt x="5168"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116"/>
            <p:cNvSpPr/>
            <p:nvPr/>
          </p:nvSpPr>
          <p:spPr>
            <a:xfrm>
              <a:off x="7262558" y="3052630"/>
              <a:ext cx="114708" cy="117014"/>
            </a:xfrm>
            <a:custGeom>
              <a:rect b="b" l="l" r="r" t="t"/>
              <a:pathLst>
                <a:path extrusionOk="0" h="3669" w="3597">
                  <a:moveTo>
                    <a:pt x="1239" y="1"/>
                  </a:moveTo>
                  <a:lnTo>
                    <a:pt x="1" y="167"/>
                  </a:lnTo>
                  <a:cubicBezTo>
                    <a:pt x="1" y="2835"/>
                    <a:pt x="2359" y="3668"/>
                    <a:pt x="2359" y="3668"/>
                  </a:cubicBezTo>
                  <a:lnTo>
                    <a:pt x="3597" y="3668"/>
                  </a:lnTo>
                  <a:lnTo>
                    <a:pt x="3597" y="1906"/>
                  </a:lnTo>
                  <a:lnTo>
                    <a:pt x="1239" y="1"/>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116"/>
            <p:cNvSpPr/>
            <p:nvPr/>
          </p:nvSpPr>
          <p:spPr>
            <a:xfrm>
              <a:off x="7262558" y="3053396"/>
              <a:ext cx="105620" cy="116248"/>
            </a:xfrm>
            <a:custGeom>
              <a:rect b="b" l="l" r="r" t="t"/>
              <a:pathLst>
                <a:path extrusionOk="0" h="3645" w="3312">
                  <a:moveTo>
                    <a:pt x="1239" y="1"/>
                  </a:moveTo>
                  <a:lnTo>
                    <a:pt x="1" y="143"/>
                  </a:lnTo>
                  <a:cubicBezTo>
                    <a:pt x="1" y="2811"/>
                    <a:pt x="2335" y="3644"/>
                    <a:pt x="2335" y="3644"/>
                  </a:cubicBezTo>
                  <a:lnTo>
                    <a:pt x="3311" y="3644"/>
                  </a:lnTo>
                  <a:cubicBezTo>
                    <a:pt x="3311" y="3644"/>
                    <a:pt x="954" y="2834"/>
                    <a:pt x="954" y="143"/>
                  </a:cubicBezTo>
                  <a:lnTo>
                    <a:pt x="1358" y="96"/>
                  </a:lnTo>
                  <a:lnTo>
                    <a:pt x="1239" y="1"/>
                  </a:ln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116"/>
            <p:cNvSpPr/>
            <p:nvPr/>
          </p:nvSpPr>
          <p:spPr>
            <a:xfrm>
              <a:off x="7464582" y="3052630"/>
              <a:ext cx="113943" cy="117014"/>
            </a:xfrm>
            <a:custGeom>
              <a:rect b="b" l="l" r="r" t="t"/>
              <a:pathLst>
                <a:path extrusionOk="0" h="3669" w="3573">
                  <a:moveTo>
                    <a:pt x="2358" y="1"/>
                  </a:moveTo>
                  <a:lnTo>
                    <a:pt x="1" y="1906"/>
                  </a:lnTo>
                  <a:lnTo>
                    <a:pt x="1" y="3668"/>
                  </a:lnTo>
                  <a:lnTo>
                    <a:pt x="1215" y="3668"/>
                  </a:lnTo>
                  <a:cubicBezTo>
                    <a:pt x="1215" y="3668"/>
                    <a:pt x="3573" y="2835"/>
                    <a:pt x="3573" y="167"/>
                  </a:cubicBezTo>
                  <a:lnTo>
                    <a:pt x="2358" y="1"/>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116"/>
            <p:cNvSpPr/>
            <p:nvPr/>
          </p:nvSpPr>
          <p:spPr>
            <a:xfrm>
              <a:off x="7317250" y="3146809"/>
              <a:ext cx="208114" cy="98771"/>
            </a:xfrm>
            <a:custGeom>
              <a:rect b="b" l="l" r="r" t="t"/>
              <a:pathLst>
                <a:path extrusionOk="0" h="3097" w="6526">
                  <a:moveTo>
                    <a:pt x="1739" y="1"/>
                  </a:moveTo>
                  <a:cubicBezTo>
                    <a:pt x="1739" y="1"/>
                    <a:pt x="667" y="358"/>
                    <a:pt x="96" y="1549"/>
                  </a:cubicBezTo>
                  <a:cubicBezTo>
                    <a:pt x="72" y="1596"/>
                    <a:pt x="48" y="1692"/>
                    <a:pt x="1" y="1739"/>
                  </a:cubicBezTo>
                  <a:lnTo>
                    <a:pt x="1358" y="3097"/>
                  </a:lnTo>
                  <a:lnTo>
                    <a:pt x="5192" y="3097"/>
                  </a:lnTo>
                  <a:lnTo>
                    <a:pt x="6526" y="1739"/>
                  </a:lnTo>
                  <a:cubicBezTo>
                    <a:pt x="6026" y="406"/>
                    <a:pt x="4811" y="1"/>
                    <a:pt x="4811" y="1"/>
                  </a:cubicBezTo>
                  <a:close/>
                </a:path>
              </a:pathLst>
            </a:custGeom>
            <a:solidFill>
              <a:srgbClr val="80D5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116"/>
            <p:cNvSpPr/>
            <p:nvPr/>
          </p:nvSpPr>
          <p:spPr>
            <a:xfrm>
              <a:off x="7316484" y="3146809"/>
              <a:ext cx="77493" cy="55493"/>
            </a:xfrm>
            <a:custGeom>
              <a:rect b="b" l="l" r="r" t="t"/>
              <a:pathLst>
                <a:path extrusionOk="0" h="1740" w="2430">
                  <a:moveTo>
                    <a:pt x="1739" y="1"/>
                  </a:moveTo>
                  <a:cubicBezTo>
                    <a:pt x="1739" y="1"/>
                    <a:pt x="644" y="358"/>
                    <a:pt x="96" y="1549"/>
                  </a:cubicBezTo>
                  <a:cubicBezTo>
                    <a:pt x="48" y="1596"/>
                    <a:pt x="25" y="1692"/>
                    <a:pt x="1" y="1739"/>
                  </a:cubicBezTo>
                  <a:lnTo>
                    <a:pt x="715" y="1739"/>
                  </a:lnTo>
                  <a:cubicBezTo>
                    <a:pt x="739" y="1668"/>
                    <a:pt x="787" y="1596"/>
                    <a:pt x="810" y="1549"/>
                  </a:cubicBezTo>
                  <a:cubicBezTo>
                    <a:pt x="1358" y="358"/>
                    <a:pt x="2430" y="1"/>
                    <a:pt x="2430" y="1"/>
                  </a:cubicBezTo>
                  <a:close/>
                </a:path>
              </a:pathLst>
            </a:custGeom>
            <a:solidFill>
              <a:srgbClr val="5AC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116"/>
            <p:cNvSpPr/>
            <p:nvPr/>
          </p:nvSpPr>
          <p:spPr>
            <a:xfrm>
              <a:off x="7530658" y="3003261"/>
              <a:ext cx="61548" cy="60787"/>
            </a:xfrm>
            <a:custGeom>
              <a:rect b="b" l="l" r="r" t="t"/>
              <a:pathLst>
                <a:path extrusionOk="0" h="1906" w="1930">
                  <a:moveTo>
                    <a:pt x="977" y="1"/>
                  </a:moveTo>
                  <a:cubicBezTo>
                    <a:pt x="429" y="1"/>
                    <a:pt x="0" y="406"/>
                    <a:pt x="0" y="953"/>
                  </a:cubicBezTo>
                  <a:cubicBezTo>
                    <a:pt x="0" y="1477"/>
                    <a:pt x="429" y="1906"/>
                    <a:pt x="977" y="1906"/>
                  </a:cubicBezTo>
                  <a:cubicBezTo>
                    <a:pt x="1501" y="1906"/>
                    <a:pt x="1929" y="1477"/>
                    <a:pt x="1929" y="953"/>
                  </a:cubicBezTo>
                  <a:cubicBezTo>
                    <a:pt x="1929" y="453"/>
                    <a:pt x="1501" y="1"/>
                    <a:pt x="977"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116"/>
            <p:cNvSpPr/>
            <p:nvPr/>
          </p:nvSpPr>
          <p:spPr>
            <a:xfrm>
              <a:off x="7387886" y="3124038"/>
              <a:ext cx="66108" cy="66113"/>
            </a:xfrm>
            <a:custGeom>
              <a:rect b="b" l="l" r="r" t="t"/>
              <a:pathLst>
                <a:path extrusionOk="0" h="2073" w="2073">
                  <a:moveTo>
                    <a:pt x="1048" y="0"/>
                  </a:moveTo>
                  <a:cubicBezTo>
                    <a:pt x="477" y="0"/>
                    <a:pt x="0" y="477"/>
                    <a:pt x="0" y="1024"/>
                  </a:cubicBezTo>
                  <a:cubicBezTo>
                    <a:pt x="0" y="1596"/>
                    <a:pt x="477" y="2072"/>
                    <a:pt x="1048" y="2072"/>
                  </a:cubicBezTo>
                  <a:cubicBezTo>
                    <a:pt x="1596" y="2072"/>
                    <a:pt x="2072" y="1596"/>
                    <a:pt x="2072" y="1024"/>
                  </a:cubicBezTo>
                  <a:cubicBezTo>
                    <a:pt x="2072" y="477"/>
                    <a:pt x="1596" y="0"/>
                    <a:pt x="104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116"/>
            <p:cNvSpPr/>
            <p:nvPr/>
          </p:nvSpPr>
          <p:spPr>
            <a:xfrm>
              <a:off x="7279269" y="2925028"/>
              <a:ext cx="282545" cy="231699"/>
            </a:xfrm>
            <a:custGeom>
              <a:rect b="b" l="l" r="r" t="t"/>
              <a:pathLst>
                <a:path extrusionOk="0" h="7265" w="8860">
                  <a:moveTo>
                    <a:pt x="3502" y="1"/>
                  </a:moveTo>
                  <a:cubicBezTo>
                    <a:pt x="2097" y="2001"/>
                    <a:pt x="96" y="2216"/>
                    <a:pt x="96" y="2216"/>
                  </a:cubicBezTo>
                  <a:cubicBezTo>
                    <a:pt x="48" y="2478"/>
                    <a:pt x="1" y="2787"/>
                    <a:pt x="1" y="3073"/>
                  </a:cubicBezTo>
                  <a:cubicBezTo>
                    <a:pt x="1" y="5407"/>
                    <a:pt x="2001" y="7264"/>
                    <a:pt x="4454" y="7264"/>
                  </a:cubicBezTo>
                  <a:cubicBezTo>
                    <a:pt x="6883" y="7264"/>
                    <a:pt x="8860" y="5383"/>
                    <a:pt x="8860" y="3073"/>
                  </a:cubicBezTo>
                  <a:cubicBezTo>
                    <a:pt x="8860" y="2787"/>
                    <a:pt x="8812" y="2478"/>
                    <a:pt x="8765" y="2216"/>
                  </a:cubicBezTo>
                  <a:cubicBezTo>
                    <a:pt x="6240" y="2216"/>
                    <a:pt x="3502" y="1"/>
                    <a:pt x="3502"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116"/>
            <p:cNvSpPr/>
            <p:nvPr/>
          </p:nvSpPr>
          <p:spPr>
            <a:xfrm>
              <a:off x="7248144" y="2991110"/>
              <a:ext cx="183049" cy="165618"/>
            </a:xfrm>
            <a:custGeom>
              <a:rect b="b" l="l" r="r" t="t"/>
              <a:pathLst>
                <a:path extrusionOk="0" h="5193" w="5740">
                  <a:moveTo>
                    <a:pt x="1739" y="1"/>
                  </a:moveTo>
                  <a:lnTo>
                    <a:pt x="1739" y="1"/>
                  </a:lnTo>
                  <a:cubicBezTo>
                    <a:pt x="1310" y="120"/>
                    <a:pt x="1072" y="144"/>
                    <a:pt x="1072" y="144"/>
                  </a:cubicBezTo>
                  <a:cubicBezTo>
                    <a:pt x="1048" y="239"/>
                    <a:pt x="1048" y="287"/>
                    <a:pt x="1001" y="382"/>
                  </a:cubicBezTo>
                  <a:lnTo>
                    <a:pt x="953" y="382"/>
                  </a:lnTo>
                  <a:cubicBezTo>
                    <a:pt x="405" y="382"/>
                    <a:pt x="0" y="787"/>
                    <a:pt x="0" y="1334"/>
                  </a:cubicBezTo>
                  <a:cubicBezTo>
                    <a:pt x="0" y="1858"/>
                    <a:pt x="405" y="2287"/>
                    <a:pt x="953" y="2287"/>
                  </a:cubicBezTo>
                  <a:cubicBezTo>
                    <a:pt x="1048" y="2287"/>
                    <a:pt x="1096" y="2287"/>
                    <a:pt x="1167" y="2263"/>
                  </a:cubicBezTo>
                  <a:cubicBezTo>
                    <a:pt x="1715" y="3954"/>
                    <a:pt x="3382" y="5192"/>
                    <a:pt x="5383" y="5192"/>
                  </a:cubicBezTo>
                  <a:lnTo>
                    <a:pt x="5740" y="5192"/>
                  </a:lnTo>
                  <a:cubicBezTo>
                    <a:pt x="3525" y="5026"/>
                    <a:pt x="1691" y="3216"/>
                    <a:pt x="1691" y="1001"/>
                  </a:cubicBezTo>
                  <a:cubicBezTo>
                    <a:pt x="1691" y="787"/>
                    <a:pt x="1739" y="358"/>
                    <a:pt x="1739"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116"/>
            <p:cNvSpPr/>
            <p:nvPr/>
          </p:nvSpPr>
          <p:spPr>
            <a:xfrm>
              <a:off x="7488116" y="3008587"/>
              <a:ext cx="11449" cy="25865"/>
            </a:xfrm>
            <a:custGeom>
              <a:rect b="b" l="l" r="r" t="t"/>
              <a:pathLst>
                <a:path extrusionOk="0" h="811" w="359">
                  <a:moveTo>
                    <a:pt x="191" y="1"/>
                  </a:moveTo>
                  <a:cubicBezTo>
                    <a:pt x="96" y="1"/>
                    <a:pt x="1" y="96"/>
                    <a:pt x="1" y="191"/>
                  </a:cubicBezTo>
                  <a:lnTo>
                    <a:pt x="1" y="644"/>
                  </a:lnTo>
                  <a:cubicBezTo>
                    <a:pt x="1" y="715"/>
                    <a:pt x="96" y="810"/>
                    <a:pt x="191" y="810"/>
                  </a:cubicBezTo>
                  <a:cubicBezTo>
                    <a:pt x="310" y="810"/>
                    <a:pt x="358" y="715"/>
                    <a:pt x="358" y="644"/>
                  </a:cubicBezTo>
                  <a:lnTo>
                    <a:pt x="358" y="191"/>
                  </a:lnTo>
                  <a:cubicBezTo>
                    <a:pt x="358" y="96"/>
                    <a:pt x="287" y="1"/>
                    <a:pt x="191"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116"/>
            <p:cNvSpPr/>
            <p:nvPr/>
          </p:nvSpPr>
          <p:spPr>
            <a:xfrm>
              <a:off x="7479028" y="3043509"/>
              <a:ext cx="31157" cy="12215"/>
            </a:xfrm>
            <a:custGeom>
              <a:rect b="b" l="l" r="r" t="t"/>
              <a:pathLst>
                <a:path extrusionOk="0" h="383" w="977">
                  <a:moveTo>
                    <a:pt x="167" y="1"/>
                  </a:moveTo>
                  <a:cubicBezTo>
                    <a:pt x="95" y="1"/>
                    <a:pt x="0" y="96"/>
                    <a:pt x="0" y="192"/>
                  </a:cubicBezTo>
                  <a:cubicBezTo>
                    <a:pt x="0" y="287"/>
                    <a:pt x="95" y="382"/>
                    <a:pt x="167" y="382"/>
                  </a:cubicBezTo>
                  <a:lnTo>
                    <a:pt x="810" y="382"/>
                  </a:lnTo>
                  <a:cubicBezTo>
                    <a:pt x="881" y="382"/>
                    <a:pt x="976" y="311"/>
                    <a:pt x="976" y="192"/>
                  </a:cubicBezTo>
                  <a:cubicBezTo>
                    <a:pt x="976" y="96"/>
                    <a:pt x="881" y="1"/>
                    <a:pt x="810"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116"/>
            <p:cNvSpPr/>
            <p:nvPr/>
          </p:nvSpPr>
          <p:spPr>
            <a:xfrm>
              <a:off x="7341550" y="3008587"/>
              <a:ext cx="11417" cy="25865"/>
            </a:xfrm>
            <a:custGeom>
              <a:rect b="b" l="l" r="r" t="t"/>
              <a:pathLst>
                <a:path extrusionOk="0" h="811" w="358">
                  <a:moveTo>
                    <a:pt x="167" y="1"/>
                  </a:moveTo>
                  <a:cubicBezTo>
                    <a:pt x="72" y="1"/>
                    <a:pt x="1" y="96"/>
                    <a:pt x="1" y="191"/>
                  </a:cubicBezTo>
                  <a:lnTo>
                    <a:pt x="1" y="644"/>
                  </a:lnTo>
                  <a:cubicBezTo>
                    <a:pt x="1" y="715"/>
                    <a:pt x="72" y="810"/>
                    <a:pt x="167" y="810"/>
                  </a:cubicBezTo>
                  <a:cubicBezTo>
                    <a:pt x="286" y="810"/>
                    <a:pt x="358" y="715"/>
                    <a:pt x="358" y="644"/>
                  </a:cubicBezTo>
                  <a:lnTo>
                    <a:pt x="358" y="191"/>
                  </a:lnTo>
                  <a:cubicBezTo>
                    <a:pt x="358" y="96"/>
                    <a:pt x="263" y="1"/>
                    <a:pt x="167"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116"/>
            <p:cNvSpPr/>
            <p:nvPr/>
          </p:nvSpPr>
          <p:spPr>
            <a:xfrm>
              <a:off x="7331696" y="3043509"/>
              <a:ext cx="31157" cy="12215"/>
            </a:xfrm>
            <a:custGeom>
              <a:rect b="b" l="l" r="r" t="t"/>
              <a:pathLst>
                <a:path extrusionOk="0" h="383" w="977">
                  <a:moveTo>
                    <a:pt x="191" y="1"/>
                  </a:moveTo>
                  <a:cubicBezTo>
                    <a:pt x="95" y="1"/>
                    <a:pt x="0" y="96"/>
                    <a:pt x="0" y="192"/>
                  </a:cubicBezTo>
                  <a:cubicBezTo>
                    <a:pt x="0" y="287"/>
                    <a:pt x="95" y="382"/>
                    <a:pt x="191" y="382"/>
                  </a:cubicBezTo>
                  <a:lnTo>
                    <a:pt x="810" y="382"/>
                  </a:lnTo>
                  <a:cubicBezTo>
                    <a:pt x="905" y="382"/>
                    <a:pt x="976" y="311"/>
                    <a:pt x="976" y="192"/>
                  </a:cubicBezTo>
                  <a:cubicBezTo>
                    <a:pt x="976" y="96"/>
                    <a:pt x="905" y="1"/>
                    <a:pt x="810"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116"/>
            <p:cNvSpPr/>
            <p:nvPr/>
          </p:nvSpPr>
          <p:spPr>
            <a:xfrm>
              <a:off x="7402300" y="3037162"/>
              <a:ext cx="39544" cy="17031"/>
            </a:xfrm>
            <a:custGeom>
              <a:rect b="b" l="l" r="r" t="t"/>
              <a:pathLst>
                <a:path extrusionOk="0" h="534" w="1240">
                  <a:moveTo>
                    <a:pt x="201" y="0"/>
                  </a:moveTo>
                  <a:cubicBezTo>
                    <a:pt x="158" y="0"/>
                    <a:pt x="115" y="12"/>
                    <a:pt x="72" y="33"/>
                  </a:cubicBezTo>
                  <a:cubicBezTo>
                    <a:pt x="1" y="129"/>
                    <a:pt x="1" y="200"/>
                    <a:pt x="48" y="295"/>
                  </a:cubicBezTo>
                  <a:cubicBezTo>
                    <a:pt x="168" y="438"/>
                    <a:pt x="382" y="533"/>
                    <a:pt x="596" y="533"/>
                  </a:cubicBezTo>
                  <a:cubicBezTo>
                    <a:pt x="787" y="533"/>
                    <a:pt x="1001" y="462"/>
                    <a:pt x="1192" y="295"/>
                  </a:cubicBezTo>
                  <a:cubicBezTo>
                    <a:pt x="1239" y="224"/>
                    <a:pt x="1239" y="81"/>
                    <a:pt x="1144" y="33"/>
                  </a:cubicBezTo>
                  <a:cubicBezTo>
                    <a:pt x="1112" y="12"/>
                    <a:pt x="1070" y="0"/>
                    <a:pt x="1027" y="0"/>
                  </a:cubicBezTo>
                  <a:cubicBezTo>
                    <a:pt x="975" y="0"/>
                    <a:pt x="921" y="18"/>
                    <a:pt x="882" y="57"/>
                  </a:cubicBezTo>
                  <a:cubicBezTo>
                    <a:pt x="834" y="152"/>
                    <a:pt x="739" y="176"/>
                    <a:pt x="620" y="176"/>
                  </a:cubicBezTo>
                  <a:cubicBezTo>
                    <a:pt x="525" y="176"/>
                    <a:pt x="406" y="152"/>
                    <a:pt x="358" y="57"/>
                  </a:cubicBezTo>
                  <a:cubicBezTo>
                    <a:pt x="306" y="18"/>
                    <a:pt x="253" y="0"/>
                    <a:pt x="20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116"/>
            <p:cNvSpPr/>
            <p:nvPr/>
          </p:nvSpPr>
          <p:spPr>
            <a:xfrm>
              <a:off x="7305865" y="3182528"/>
              <a:ext cx="22801" cy="44075"/>
            </a:xfrm>
            <a:custGeom>
              <a:rect b="b" l="l" r="r" t="t"/>
              <a:pathLst>
                <a:path extrusionOk="0" h="1382" w="715">
                  <a:moveTo>
                    <a:pt x="358" y="0"/>
                  </a:moveTo>
                  <a:cubicBezTo>
                    <a:pt x="167" y="0"/>
                    <a:pt x="0" y="143"/>
                    <a:pt x="0" y="357"/>
                  </a:cubicBezTo>
                  <a:lnTo>
                    <a:pt x="0" y="1024"/>
                  </a:lnTo>
                  <a:cubicBezTo>
                    <a:pt x="0" y="1215"/>
                    <a:pt x="167" y="1381"/>
                    <a:pt x="358" y="1381"/>
                  </a:cubicBezTo>
                  <a:cubicBezTo>
                    <a:pt x="572" y="1381"/>
                    <a:pt x="715" y="1215"/>
                    <a:pt x="715" y="1024"/>
                  </a:cubicBezTo>
                  <a:lnTo>
                    <a:pt x="715" y="357"/>
                  </a:lnTo>
                  <a:cubicBezTo>
                    <a:pt x="715" y="143"/>
                    <a:pt x="572" y="0"/>
                    <a:pt x="35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116"/>
            <p:cNvSpPr/>
            <p:nvPr/>
          </p:nvSpPr>
          <p:spPr>
            <a:xfrm>
              <a:off x="7292184" y="3199974"/>
              <a:ext cx="69903" cy="44075"/>
            </a:xfrm>
            <a:custGeom>
              <a:rect b="b" l="l" r="r" t="t"/>
              <a:pathLst>
                <a:path extrusionOk="0" h="1382" w="2192">
                  <a:moveTo>
                    <a:pt x="1144" y="1"/>
                  </a:moveTo>
                  <a:cubicBezTo>
                    <a:pt x="1001" y="1"/>
                    <a:pt x="882" y="25"/>
                    <a:pt x="763" y="48"/>
                  </a:cubicBezTo>
                  <a:cubicBezTo>
                    <a:pt x="263" y="263"/>
                    <a:pt x="1" y="858"/>
                    <a:pt x="167" y="1382"/>
                  </a:cubicBezTo>
                  <a:lnTo>
                    <a:pt x="2096" y="1382"/>
                  </a:lnTo>
                  <a:cubicBezTo>
                    <a:pt x="2144" y="1263"/>
                    <a:pt x="2168" y="1144"/>
                    <a:pt x="2168" y="1025"/>
                  </a:cubicBezTo>
                  <a:cubicBezTo>
                    <a:pt x="2192" y="477"/>
                    <a:pt x="1715" y="1"/>
                    <a:pt x="1144"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116"/>
            <p:cNvSpPr/>
            <p:nvPr/>
          </p:nvSpPr>
          <p:spPr>
            <a:xfrm>
              <a:off x="7513182" y="3182528"/>
              <a:ext cx="22833" cy="44075"/>
            </a:xfrm>
            <a:custGeom>
              <a:rect b="b" l="l" r="r" t="t"/>
              <a:pathLst>
                <a:path extrusionOk="0" h="1382" w="716">
                  <a:moveTo>
                    <a:pt x="358" y="0"/>
                  </a:moveTo>
                  <a:cubicBezTo>
                    <a:pt x="144" y="0"/>
                    <a:pt x="1" y="143"/>
                    <a:pt x="1" y="357"/>
                  </a:cubicBezTo>
                  <a:lnTo>
                    <a:pt x="1" y="1024"/>
                  </a:lnTo>
                  <a:cubicBezTo>
                    <a:pt x="1" y="1215"/>
                    <a:pt x="144" y="1381"/>
                    <a:pt x="358" y="1381"/>
                  </a:cubicBezTo>
                  <a:cubicBezTo>
                    <a:pt x="572" y="1381"/>
                    <a:pt x="715" y="1215"/>
                    <a:pt x="715" y="1024"/>
                  </a:cubicBezTo>
                  <a:lnTo>
                    <a:pt x="715" y="357"/>
                  </a:lnTo>
                  <a:cubicBezTo>
                    <a:pt x="715" y="143"/>
                    <a:pt x="572" y="0"/>
                    <a:pt x="35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116"/>
            <p:cNvSpPr/>
            <p:nvPr/>
          </p:nvSpPr>
          <p:spPr>
            <a:xfrm>
              <a:off x="7479761" y="3199974"/>
              <a:ext cx="70668" cy="44075"/>
            </a:xfrm>
            <a:custGeom>
              <a:rect b="b" l="l" r="r" t="t"/>
              <a:pathLst>
                <a:path extrusionOk="0" h="1382" w="2216">
                  <a:moveTo>
                    <a:pt x="1049" y="1"/>
                  </a:moveTo>
                  <a:cubicBezTo>
                    <a:pt x="453" y="1"/>
                    <a:pt x="1" y="477"/>
                    <a:pt x="25" y="1025"/>
                  </a:cubicBezTo>
                  <a:cubicBezTo>
                    <a:pt x="25" y="1144"/>
                    <a:pt x="72" y="1263"/>
                    <a:pt x="96" y="1382"/>
                  </a:cubicBezTo>
                  <a:lnTo>
                    <a:pt x="2025" y="1382"/>
                  </a:lnTo>
                  <a:cubicBezTo>
                    <a:pt x="2216" y="858"/>
                    <a:pt x="1930" y="263"/>
                    <a:pt x="1430" y="48"/>
                  </a:cubicBezTo>
                  <a:cubicBezTo>
                    <a:pt x="1311" y="25"/>
                    <a:pt x="1192" y="1"/>
                    <a:pt x="1049"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116"/>
          <p:cNvGrpSpPr/>
          <p:nvPr/>
        </p:nvGrpSpPr>
        <p:grpSpPr>
          <a:xfrm>
            <a:off x="12900173" y="4469280"/>
            <a:ext cx="336471" cy="380382"/>
            <a:chOff x="1531798" y="3463693"/>
            <a:chExt cx="336471" cy="380382"/>
          </a:xfrm>
        </p:grpSpPr>
        <p:sp>
          <p:nvSpPr>
            <p:cNvPr id="4400" name="Google Shape;4400;p116"/>
            <p:cNvSpPr/>
            <p:nvPr/>
          </p:nvSpPr>
          <p:spPr>
            <a:xfrm>
              <a:off x="1651035" y="3745304"/>
              <a:ext cx="97233" cy="98006"/>
            </a:xfrm>
            <a:custGeom>
              <a:rect b="b" l="l" r="r" t="t"/>
              <a:pathLst>
                <a:path extrusionOk="0" h="3073" w="3049">
                  <a:moveTo>
                    <a:pt x="1" y="0"/>
                  </a:moveTo>
                  <a:lnTo>
                    <a:pt x="1" y="3073"/>
                  </a:lnTo>
                  <a:lnTo>
                    <a:pt x="858" y="3073"/>
                  </a:lnTo>
                  <a:lnTo>
                    <a:pt x="1525" y="2858"/>
                  </a:lnTo>
                  <a:lnTo>
                    <a:pt x="2168" y="3073"/>
                  </a:lnTo>
                  <a:lnTo>
                    <a:pt x="3049" y="3073"/>
                  </a:lnTo>
                  <a:lnTo>
                    <a:pt x="3049" y="0"/>
                  </a:lnTo>
                  <a:close/>
                </a:path>
              </a:pathLst>
            </a:custGeom>
            <a:solidFill>
              <a:srgbClr val="FA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116"/>
            <p:cNvSpPr/>
            <p:nvPr/>
          </p:nvSpPr>
          <p:spPr>
            <a:xfrm>
              <a:off x="1638884" y="3745304"/>
              <a:ext cx="123064" cy="98006"/>
            </a:xfrm>
            <a:custGeom>
              <a:rect b="b" l="l" r="r" t="t"/>
              <a:pathLst>
                <a:path extrusionOk="0" h="3073" w="3859">
                  <a:moveTo>
                    <a:pt x="382" y="0"/>
                  </a:moveTo>
                  <a:lnTo>
                    <a:pt x="1" y="1310"/>
                  </a:lnTo>
                  <a:lnTo>
                    <a:pt x="382" y="3049"/>
                  </a:lnTo>
                  <a:lnTo>
                    <a:pt x="3430" y="3049"/>
                  </a:lnTo>
                  <a:lnTo>
                    <a:pt x="3430" y="3073"/>
                  </a:lnTo>
                  <a:lnTo>
                    <a:pt x="3859" y="1263"/>
                  </a:lnTo>
                  <a:lnTo>
                    <a:pt x="3430" y="0"/>
                  </a:lnTo>
                  <a:close/>
                </a:path>
              </a:pathLst>
            </a:custGeom>
            <a:solidFill>
              <a:srgbClr val="FA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116"/>
            <p:cNvSpPr/>
            <p:nvPr/>
          </p:nvSpPr>
          <p:spPr>
            <a:xfrm>
              <a:off x="1748235" y="3745304"/>
              <a:ext cx="61548" cy="98006"/>
            </a:xfrm>
            <a:custGeom>
              <a:rect b="b" l="l" r="r" t="t"/>
              <a:pathLst>
                <a:path extrusionOk="0" h="3073" w="1930">
                  <a:moveTo>
                    <a:pt x="1" y="0"/>
                  </a:moveTo>
                  <a:lnTo>
                    <a:pt x="1" y="3073"/>
                  </a:lnTo>
                  <a:lnTo>
                    <a:pt x="1930" y="3073"/>
                  </a:lnTo>
                  <a:cubicBezTo>
                    <a:pt x="1930" y="691"/>
                    <a:pt x="1" y="0"/>
                    <a:pt x="1"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116"/>
            <p:cNvSpPr/>
            <p:nvPr/>
          </p:nvSpPr>
          <p:spPr>
            <a:xfrm>
              <a:off x="1589519" y="3745304"/>
              <a:ext cx="61548" cy="98006"/>
            </a:xfrm>
            <a:custGeom>
              <a:rect b="b" l="l" r="r" t="t"/>
              <a:pathLst>
                <a:path extrusionOk="0" h="3073" w="1930">
                  <a:moveTo>
                    <a:pt x="1930" y="0"/>
                  </a:moveTo>
                  <a:cubicBezTo>
                    <a:pt x="1930" y="0"/>
                    <a:pt x="1" y="691"/>
                    <a:pt x="1" y="3073"/>
                  </a:cubicBezTo>
                  <a:lnTo>
                    <a:pt x="1930" y="3073"/>
                  </a:lnTo>
                  <a:lnTo>
                    <a:pt x="1930" y="0"/>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116"/>
            <p:cNvSpPr/>
            <p:nvPr/>
          </p:nvSpPr>
          <p:spPr>
            <a:xfrm>
              <a:off x="1589519" y="3746834"/>
              <a:ext cx="61548" cy="97240"/>
            </a:xfrm>
            <a:custGeom>
              <a:rect b="b" l="l" r="r" t="t"/>
              <a:pathLst>
                <a:path extrusionOk="0" h="3049" w="1930">
                  <a:moveTo>
                    <a:pt x="1930" y="0"/>
                  </a:moveTo>
                  <a:cubicBezTo>
                    <a:pt x="1930" y="0"/>
                    <a:pt x="1" y="643"/>
                    <a:pt x="1" y="3048"/>
                  </a:cubicBezTo>
                  <a:lnTo>
                    <a:pt x="477" y="3048"/>
                  </a:lnTo>
                  <a:cubicBezTo>
                    <a:pt x="477" y="1429"/>
                    <a:pt x="1358" y="595"/>
                    <a:pt x="1930" y="238"/>
                  </a:cubicBezTo>
                  <a:lnTo>
                    <a:pt x="1930" y="0"/>
                  </a:ln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116"/>
            <p:cNvSpPr/>
            <p:nvPr/>
          </p:nvSpPr>
          <p:spPr>
            <a:xfrm>
              <a:off x="1679895" y="3764280"/>
              <a:ext cx="41042" cy="79030"/>
            </a:xfrm>
            <a:custGeom>
              <a:rect b="b" l="l" r="r" t="t"/>
              <a:pathLst>
                <a:path extrusionOk="0" h="2478" w="1287">
                  <a:moveTo>
                    <a:pt x="644" y="1"/>
                  </a:moveTo>
                  <a:lnTo>
                    <a:pt x="286" y="429"/>
                  </a:lnTo>
                  <a:cubicBezTo>
                    <a:pt x="286" y="429"/>
                    <a:pt x="1" y="1477"/>
                    <a:pt x="1" y="2478"/>
                  </a:cubicBezTo>
                  <a:lnTo>
                    <a:pt x="1287" y="2478"/>
                  </a:lnTo>
                  <a:cubicBezTo>
                    <a:pt x="1287" y="1501"/>
                    <a:pt x="1001" y="429"/>
                    <a:pt x="1001" y="429"/>
                  </a:cubicBezTo>
                  <a:lnTo>
                    <a:pt x="644" y="1"/>
                  </a:lnTo>
                  <a:close/>
                </a:path>
              </a:pathLst>
            </a:custGeom>
            <a:solidFill>
              <a:srgbClr val="88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116"/>
            <p:cNvSpPr/>
            <p:nvPr/>
          </p:nvSpPr>
          <p:spPr>
            <a:xfrm>
              <a:off x="1676865" y="3751363"/>
              <a:ext cx="46368" cy="25865"/>
            </a:xfrm>
            <a:custGeom>
              <a:rect b="b" l="l" r="r" t="t"/>
              <a:pathLst>
                <a:path extrusionOk="0" h="811" w="1454">
                  <a:moveTo>
                    <a:pt x="0" y="1"/>
                  </a:moveTo>
                  <a:cubicBezTo>
                    <a:pt x="0" y="1"/>
                    <a:pt x="24" y="334"/>
                    <a:pt x="381" y="811"/>
                  </a:cubicBezTo>
                  <a:lnTo>
                    <a:pt x="1072" y="811"/>
                  </a:lnTo>
                  <a:cubicBezTo>
                    <a:pt x="1429" y="334"/>
                    <a:pt x="1453" y="1"/>
                    <a:pt x="1453" y="1"/>
                  </a:cubicBezTo>
                  <a:close/>
                </a:path>
              </a:pathLst>
            </a:custGeom>
            <a:solidFill>
              <a:srgbClr val="C76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116"/>
            <p:cNvSpPr/>
            <p:nvPr/>
          </p:nvSpPr>
          <p:spPr>
            <a:xfrm>
              <a:off x="1616115" y="3807590"/>
              <a:ext cx="11417" cy="35720"/>
            </a:xfrm>
            <a:custGeom>
              <a:rect b="b" l="l" r="r" t="t"/>
              <a:pathLst>
                <a:path extrusionOk="0" h="1120" w="358">
                  <a:moveTo>
                    <a:pt x="167" y="0"/>
                  </a:moveTo>
                  <a:cubicBezTo>
                    <a:pt x="96" y="0"/>
                    <a:pt x="0" y="72"/>
                    <a:pt x="0" y="167"/>
                  </a:cubicBezTo>
                  <a:lnTo>
                    <a:pt x="0" y="1120"/>
                  </a:lnTo>
                  <a:lnTo>
                    <a:pt x="357" y="1120"/>
                  </a:lnTo>
                  <a:lnTo>
                    <a:pt x="357" y="167"/>
                  </a:lnTo>
                  <a:cubicBezTo>
                    <a:pt x="357" y="72"/>
                    <a:pt x="262" y="0"/>
                    <a:pt x="167"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116"/>
            <p:cNvSpPr/>
            <p:nvPr/>
          </p:nvSpPr>
          <p:spPr>
            <a:xfrm>
              <a:off x="1771802" y="3807590"/>
              <a:ext cx="11417" cy="35720"/>
            </a:xfrm>
            <a:custGeom>
              <a:rect b="b" l="l" r="r" t="t"/>
              <a:pathLst>
                <a:path extrusionOk="0" h="1120" w="358">
                  <a:moveTo>
                    <a:pt x="167" y="0"/>
                  </a:moveTo>
                  <a:cubicBezTo>
                    <a:pt x="95" y="0"/>
                    <a:pt x="0" y="72"/>
                    <a:pt x="0" y="167"/>
                  </a:cubicBezTo>
                  <a:lnTo>
                    <a:pt x="0" y="1120"/>
                  </a:lnTo>
                  <a:lnTo>
                    <a:pt x="357" y="1120"/>
                  </a:lnTo>
                  <a:lnTo>
                    <a:pt x="357" y="167"/>
                  </a:lnTo>
                  <a:cubicBezTo>
                    <a:pt x="357" y="72"/>
                    <a:pt x="262" y="0"/>
                    <a:pt x="167"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116"/>
            <p:cNvSpPr/>
            <p:nvPr/>
          </p:nvSpPr>
          <p:spPr>
            <a:xfrm>
              <a:off x="1539388" y="3463693"/>
              <a:ext cx="321292" cy="160866"/>
            </a:xfrm>
            <a:custGeom>
              <a:rect b="b" l="l" r="r" t="t"/>
              <a:pathLst>
                <a:path extrusionOk="0" h="5044" w="10075">
                  <a:moveTo>
                    <a:pt x="7614" y="1"/>
                  </a:moveTo>
                  <a:cubicBezTo>
                    <a:pt x="7554" y="1"/>
                    <a:pt x="7493" y="7"/>
                    <a:pt x="7431" y="19"/>
                  </a:cubicBezTo>
                  <a:cubicBezTo>
                    <a:pt x="6979" y="114"/>
                    <a:pt x="6193" y="233"/>
                    <a:pt x="5026" y="233"/>
                  </a:cubicBezTo>
                  <a:cubicBezTo>
                    <a:pt x="3692" y="233"/>
                    <a:pt x="2430" y="734"/>
                    <a:pt x="1477" y="1639"/>
                  </a:cubicBezTo>
                  <a:cubicBezTo>
                    <a:pt x="525" y="2567"/>
                    <a:pt x="1" y="3758"/>
                    <a:pt x="1" y="5044"/>
                  </a:cubicBezTo>
                  <a:lnTo>
                    <a:pt x="10075" y="5044"/>
                  </a:lnTo>
                  <a:cubicBezTo>
                    <a:pt x="10075" y="2996"/>
                    <a:pt x="8955" y="1186"/>
                    <a:pt x="8336" y="353"/>
                  </a:cubicBezTo>
                  <a:cubicBezTo>
                    <a:pt x="8159" y="136"/>
                    <a:pt x="7900" y="1"/>
                    <a:pt x="7614" y="1"/>
                  </a:cubicBezTo>
                  <a:close/>
                </a:path>
              </a:pathLst>
            </a:custGeom>
            <a:solidFill>
              <a:srgbClr val="CF7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116"/>
            <p:cNvSpPr/>
            <p:nvPr/>
          </p:nvSpPr>
          <p:spPr>
            <a:xfrm>
              <a:off x="1537889" y="3471889"/>
              <a:ext cx="322025" cy="153435"/>
            </a:xfrm>
            <a:custGeom>
              <a:rect b="b" l="l" r="r" t="t"/>
              <a:pathLst>
                <a:path extrusionOk="0" h="4811" w="10098">
                  <a:moveTo>
                    <a:pt x="4620" y="0"/>
                  </a:moveTo>
                  <a:lnTo>
                    <a:pt x="4620" y="0"/>
                  </a:lnTo>
                  <a:cubicBezTo>
                    <a:pt x="3430" y="96"/>
                    <a:pt x="2358" y="572"/>
                    <a:pt x="1501" y="1382"/>
                  </a:cubicBezTo>
                  <a:cubicBezTo>
                    <a:pt x="548" y="2310"/>
                    <a:pt x="0" y="3501"/>
                    <a:pt x="0" y="4811"/>
                  </a:cubicBezTo>
                  <a:lnTo>
                    <a:pt x="10098" y="4811"/>
                  </a:lnTo>
                  <a:lnTo>
                    <a:pt x="10098" y="4573"/>
                  </a:lnTo>
                  <a:lnTo>
                    <a:pt x="1239" y="4573"/>
                  </a:lnTo>
                  <a:cubicBezTo>
                    <a:pt x="1239" y="3287"/>
                    <a:pt x="1763" y="2072"/>
                    <a:pt x="2715" y="1143"/>
                  </a:cubicBezTo>
                  <a:cubicBezTo>
                    <a:pt x="3263" y="596"/>
                    <a:pt x="3906" y="238"/>
                    <a:pt x="4620" y="0"/>
                  </a:cubicBezTo>
                  <a:close/>
                </a:path>
              </a:pathLst>
            </a:custGeom>
            <a:solidFill>
              <a:srgbClr val="A15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116"/>
            <p:cNvSpPr/>
            <p:nvPr/>
          </p:nvSpPr>
          <p:spPr>
            <a:xfrm>
              <a:off x="1809751" y="3597195"/>
              <a:ext cx="58518" cy="59288"/>
            </a:xfrm>
            <a:custGeom>
              <a:rect b="b" l="l" r="r" t="t"/>
              <a:pathLst>
                <a:path extrusionOk="0" h="1859" w="1835">
                  <a:moveTo>
                    <a:pt x="930" y="1"/>
                  </a:moveTo>
                  <a:cubicBezTo>
                    <a:pt x="406" y="1"/>
                    <a:pt x="1" y="429"/>
                    <a:pt x="1" y="929"/>
                  </a:cubicBezTo>
                  <a:cubicBezTo>
                    <a:pt x="1" y="1430"/>
                    <a:pt x="406" y="1858"/>
                    <a:pt x="930" y="1858"/>
                  </a:cubicBezTo>
                  <a:cubicBezTo>
                    <a:pt x="1430" y="1858"/>
                    <a:pt x="1835" y="1430"/>
                    <a:pt x="1835" y="929"/>
                  </a:cubicBezTo>
                  <a:cubicBezTo>
                    <a:pt x="1835" y="429"/>
                    <a:pt x="1430" y="1"/>
                    <a:pt x="930"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116"/>
            <p:cNvSpPr/>
            <p:nvPr/>
          </p:nvSpPr>
          <p:spPr>
            <a:xfrm>
              <a:off x="1560658" y="3534622"/>
              <a:ext cx="279516" cy="222099"/>
            </a:xfrm>
            <a:custGeom>
              <a:rect b="b" l="l" r="r" t="t"/>
              <a:pathLst>
                <a:path extrusionOk="0" h="6964" w="8765">
                  <a:moveTo>
                    <a:pt x="5630" y="0"/>
                  </a:moveTo>
                  <a:cubicBezTo>
                    <a:pt x="4545" y="0"/>
                    <a:pt x="3498" y="221"/>
                    <a:pt x="2461" y="221"/>
                  </a:cubicBezTo>
                  <a:cubicBezTo>
                    <a:pt x="2157" y="221"/>
                    <a:pt x="1853" y="202"/>
                    <a:pt x="1549" y="153"/>
                  </a:cubicBezTo>
                  <a:cubicBezTo>
                    <a:pt x="1512" y="147"/>
                    <a:pt x="1475" y="144"/>
                    <a:pt x="1437" y="144"/>
                  </a:cubicBezTo>
                  <a:cubicBezTo>
                    <a:pt x="1185" y="144"/>
                    <a:pt x="932" y="279"/>
                    <a:pt x="787" y="486"/>
                  </a:cubicBezTo>
                  <a:cubicBezTo>
                    <a:pt x="287" y="1129"/>
                    <a:pt x="1" y="1963"/>
                    <a:pt x="1" y="2844"/>
                  </a:cubicBezTo>
                  <a:cubicBezTo>
                    <a:pt x="1" y="5130"/>
                    <a:pt x="1977" y="6964"/>
                    <a:pt x="4383" y="6964"/>
                  </a:cubicBezTo>
                  <a:cubicBezTo>
                    <a:pt x="6788" y="6964"/>
                    <a:pt x="8765" y="5130"/>
                    <a:pt x="8765" y="2844"/>
                  </a:cubicBezTo>
                  <a:cubicBezTo>
                    <a:pt x="8741" y="2153"/>
                    <a:pt x="8550" y="1534"/>
                    <a:pt x="8264" y="962"/>
                  </a:cubicBezTo>
                  <a:cubicBezTo>
                    <a:pt x="8074" y="629"/>
                    <a:pt x="7788" y="391"/>
                    <a:pt x="7455" y="272"/>
                  </a:cubicBezTo>
                  <a:cubicBezTo>
                    <a:pt x="6831" y="66"/>
                    <a:pt x="6225" y="0"/>
                    <a:pt x="5630"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116"/>
            <p:cNvSpPr/>
            <p:nvPr/>
          </p:nvSpPr>
          <p:spPr>
            <a:xfrm>
              <a:off x="1531798" y="3539182"/>
              <a:ext cx="179286" cy="217539"/>
            </a:xfrm>
            <a:custGeom>
              <a:rect b="b" l="l" r="r" t="t"/>
              <a:pathLst>
                <a:path extrusionOk="0" h="6821" w="5622">
                  <a:moveTo>
                    <a:pt x="2342" y="1"/>
                  </a:moveTo>
                  <a:cubicBezTo>
                    <a:pt x="2090" y="1"/>
                    <a:pt x="1837" y="136"/>
                    <a:pt x="1692" y="343"/>
                  </a:cubicBezTo>
                  <a:cubicBezTo>
                    <a:pt x="1358" y="796"/>
                    <a:pt x="1120" y="1296"/>
                    <a:pt x="1001" y="1867"/>
                  </a:cubicBezTo>
                  <a:lnTo>
                    <a:pt x="906" y="1867"/>
                  </a:lnTo>
                  <a:cubicBezTo>
                    <a:pt x="406" y="1867"/>
                    <a:pt x="1" y="2272"/>
                    <a:pt x="1" y="2772"/>
                  </a:cubicBezTo>
                  <a:cubicBezTo>
                    <a:pt x="1" y="3296"/>
                    <a:pt x="406" y="3701"/>
                    <a:pt x="906" y="3701"/>
                  </a:cubicBezTo>
                  <a:lnTo>
                    <a:pt x="1025" y="3701"/>
                  </a:lnTo>
                  <a:cubicBezTo>
                    <a:pt x="1501" y="5511"/>
                    <a:pt x="3216" y="6821"/>
                    <a:pt x="5264" y="6821"/>
                  </a:cubicBezTo>
                  <a:lnTo>
                    <a:pt x="5621" y="6821"/>
                  </a:lnTo>
                  <a:cubicBezTo>
                    <a:pt x="3382" y="6630"/>
                    <a:pt x="1620" y="4868"/>
                    <a:pt x="1620" y="2701"/>
                  </a:cubicBezTo>
                  <a:cubicBezTo>
                    <a:pt x="1620" y="1796"/>
                    <a:pt x="1930" y="986"/>
                    <a:pt x="2406" y="343"/>
                  </a:cubicBezTo>
                  <a:cubicBezTo>
                    <a:pt x="2501" y="224"/>
                    <a:pt x="2644" y="105"/>
                    <a:pt x="2787" y="34"/>
                  </a:cubicBezTo>
                  <a:cubicBezTo>
                    <a:pt x="2668" y="34"/>
                    <a:pt x="2573" y="10"/>
                    <a:pt x="2454" y="10"/>
                  </a:cubicBezTo>
                  <a:cubicBezTo>
                    <a:pt x="2417" y="4"/>
                    <a:pt x="2380" y="1"/>
                    <a:pt x="2342"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116"/>
            <p:cNvSpPr/>
            <p:nvPr/>
          </p:nvSpPr>
          <p:spPr>
            <a:xfrm>
              <a:off x="1767242" y="3610877"/>
              <a:ext cx="11417" cy="25865"/>
            </a:xfrm>
            <a:custGeom>
              <a:rect b="b" l="l" r="r" t="t"/>
              <a:pathLst>
                <a:path extrusionOk="0" h="811" w="358">
                  <a:moveTo>
                    <a:pt x="167" y="0"/>
                  </a:moveTo>
                  <a:cubicBezTo>
                    <a:pt x="72" y="0"/>
                    <a:pt x="0" y="72"/>
                    <a:pt x="0" y="167"/>
                  </a:cubicBezTo>
                  <a:lnTo>
                    <a:pt x="0" y="620"/>
                  </a:lnTo>
                  <a:cubicBezTo>
                    <a:pt x="0" y="715"/>
                    <a:pt x="72" y="810"/>
                    <a:pt x="167" y="810"/>
                  </a:cubicBezTo>
                  <a:cubicBezTo>
                    <a:pt x="262" y="810"/>
                    <a:pt x="358" y="715"/>
                    <a:pt x="358" y="620"/>
                  </a:cubicBezTo>
                  <a:lnTo>
                    <a:pt x="358" y="167"/>
                  </a:lnTo>
                  <a:cubicBezTo>
                    <a:pt x="358" y="72"/>
                    <a:pt x="262" y="0"/>
                    <a:pt x="167"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116"/>
            <p:cNvSpPr/>
            <p:nvPr/>
          </p:nvSpPr>
          <p:spPr>
            <a:xfrm>
              <a:off x="1757356" y="3645033"/>
              <a:ext cx="30423" cy="11449"/>
            </a:xfrm>
            <a:custGeom>
              <a:rect b="b" l="l" r="r" t="t"/>
              <a:pathLst>
                <a:path extrusionOk="0" h="359" w="954">
                  <a:moveTo>
                    <a:pt x="191" y="1"/>
                  </a:moveTo>
                  <a:cubicBezTo>
                    <a:pt x="96" y="1"/>
                    <a:pt x="1" y="96"/>
                    <a:pt x="1" y="168"/>
                  </a:cubicBezTo>
                  <a:cubicBezTo>
                    <a:pt x="1" y="263"/>
                    <a:pt x="96" y="358"/>
                    <a:pt x="191" y="358"/>
                  </a:cubicBezTo>
                  <a:lnTo>
                    <a:pt x="787" y="358"/>
                  </a:lnTo>
                  <a:cubicBezTo>
                    <a:pt x="858" y="358"/>
                    <a:pt x="953" y="287"/>
                    <a:pt x="953" y="168"/>
                  </a:cubicBezTo>
                  <a:cubicBezTo>
                    <a:pt x="953" y="96"/>
                    <a:pt x="858" y="1"/>
                    <a:pt x="787"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116"/>
            <p:cNvSpPr/>
            <p:nvPr/>
          </p:nvSpPr>
          <p:spPr>
            <a:xfrm>
              <a:off x="1621409" y="3610877"/>
              <a:ext cx="11449" cy="25865"/>
            </a:xfrm>
            <a:custGeom>
              <a:rect b="b" l="l" r="r" t="t"/>
              <a:pathLst>
                <a:path extrusionOk="0" h="811" w="359">
                  <a:moveTo>
                    <a:pt x="191" y="0"/>
                  </a:moveTo>
                  <a:cubicBezTo>
                    <a:pt x="96" y="0"/>
                    <a:pt x="1" y="72"/>
                    <a:pt x="1" y="167"/>
                  </a:cubicBezTo>
                  <a:lnTo>
                    <a:pt x="1" y="620"/>
                  </a:lnTo>
                  <a:cubicBezTo>
                    <a:pt x="1" y="715"/>
                    <a:pt x="96" y="810"/>
                    <a:pt x="191" y="810"/>
                  </a:cubicBezTo>
                  <a:cubicBezTo>
                    <a:pt x="287" y="810"/>
                    <a:pt x="358" y="715"/>
                    <a:pt x="358" y="620"/>
                  </a:cubicBezTo>
                  <a:lnTo>
                    <a:pt x="358" y="167"/>
                  </a:lnTo>
                  <a:cubicBezTo>
                    <a:pt x="358" y="72"/>
                    <a:pt x="287" y="0"/>
                    <a:pt x="19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116"/>
            <p:cNvSpPr/>
            <p:nvPr/>
          </p:nvSpPr>
          <p:spPr>
            <a:xfrm>
              <a:off x="1612320" y="3645033"/>
              <a:ext cx="30391" cy="11449"/>
            </a:xfrm>
            <a:custGeom>
              <a:rect b="b" l="l" r="r" t="t"/>
              <a:pathLst>
                <a:path extrusionOk="0" h="359" w="953">
                  <a:moveTo>
                    <a:pt x="167" y="1"/>
                  </a:moveTo>
                  <a:cubicBezTo>
                    <a:pt x="95" y="1"/>
                    <a:pt x="0" y="96"/>
                    <a:pt x="0" y="168"/>
                  </a:cubicBezTo>
                  <a:cubicBezTo>
                    <a:pt x="0" y="263"/>
                    <a:pt x="95" y="358"/>
                    <a:pt x="167" y="358"/>
                  </a:cubicBezTo>
                  <a:lnTo>
                    <a:pt x="762" y="358"/>
                  </a:lnTo>
                  <a:cubicBezTo>
                    <a:pt x="857" y="358"/>
                    <a:pt x="953" y="287"/>
                    <a:pt x="953" y="168"/>
                  </a:cubicBezTo>
                  <a:cubicBezTo>
                    <a:pt x="953" y="96"/>
                    <a:pt x="857" y="1"/>
                    <a:pt x="762"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116"/>
            <p:cNvSpPr/>
            <p:nvPr/>
          </p:nvSpPr>
          <p:spPr>
            <a:xfrm>
              <a:off x="1680660" y="3638878"/>
              <a:ext cx="39512" cy="17605"/>
            </a:xfrm>
            <a:custGeom>
              <a:rect b="b" l="l" r="r" t="t"/>
              <a:pathLst>
                <a:path extrusionOk="0" h="552" w="1239">
                  <a:moveTo>
                    <a:pt x="205" y="0"/>
                  </a:moveTo>
                  <a:cubicBezTo>
                    <a:pt x="160" y="0"/>
                    <a:pt x="116" y="18"/>
                    <a:pt x="72" y="51"/>
                  </a:cubicBezTo>
                  <a:cubicBezTo>
                    <a:pt x="0" y="123"/>
                    <a:pt x="0" y="218"/>
                    <a:pt x="48" y="313"/>
                  </a:cubicBezTo>
                  <a:cubicBezTo>
                    <a:pt x="167" y="456"/>
                    <a:pt x="382" y="551"/>
                    <a:pt x="596" y="551"/>
                  </a:cubicBezTo>
                  <a:cubicBezTo>
                    <a:pt x="810" y="551"/>
                    <a:pt x="1001" y="456"/>
                    <a:pt x="1191" y="313"/>
                  </a:cubicBezTo>
                  <a:cubicBezTo>
                    <a:pt x="1239" y="218"/>
                    <a:pt x="1239" y="99"/>
                    <a:pt x="1167" y="51"/>
                  </a:cubicBezTo>
                  <a:cubicBezTo>
                    <a:pt x="1123" y="18"/>
                    <a:pt x="1074" y="0"/>
                    <a:pt x="1027" y="0"/>
                  </a:cubicBezTo>
                  <a:cubicBezTo>
                    <a:pt x="972" y="0"/>
                    <a:pt x="920" y="24"/>
                    <a:pt x="882" y="75"/>
                  </a:cubicBezTo>
                  <a:cubicBezTo>
                    <a:pt x="834" y="170"/>
                    <a:pt x="739" y="194"/>
                    <a:pt x="620" y="194"/>
                  </a:cubicBezTo>
                  <a:cubicBezTo>
                    <a:pt x="524" y="194"/>
                    <a:pt x="405" y="170"/>
                    <a:pt x="358" y="75"/>
                  </a:cubicBezTo>
                  <a:cubicBezTo>
                    <a:pt x="307" y="24"/>
                    <a:pt x="256" y="0"/>
                    <a:pt x="205"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116"/>
          <p:cNvGrpSpPr/>
          <p:nvPr/>
        </p:nvGrpSpPr>
        <p:grpSpPr>
          <a:xfrm>
            <a:off x="12679686" y="1748676"/>
            <a:ext cx="379746" cy="362745"/>
            <a:chOff x="7869361" y="2275601"/>
            <a:chExt cx="379746" cy="362745"/>
          </a:xfrm>
        </p:grpSpPr>
        <p:sp>
          <p:nvSpPr>
            <p:cNvPr id="4420" name="Google Shape;4420;p116"/>
            <p:cNvSpPr/>
            <p:nvPr/>
          </p:nvSpPr>
          <p:spPr>
            <a:xfrm>
              <a:off x="8110864" y="2452222"/>
              <a:ext cx="117004" cy="90830"/>
            </a:xfrm>
            <a:custGeom>
              <a:rect b="b" l="l" r="r" t="t"/>
              <a:pathLst>
                <a:path extrusionOk="0" h="2848" w="3669">
                  <a:moveTo>
                    <a:pt x="2877" y="1"/>
                  </a:moveTo>
                  <a:cubicBezTo>
                    <a:pt x="2674" y="1"/>
                    <a:pt x="2475" y="92"/>
                    <a:pt x="2335" y="275"/>
                  </a:cubicBezTo>
                  <a:cubicBezTo>
                    <a:pt x="2335" y="275"/>
                    <a:pt x="1549" y="1347"/>
                    <a:pt x="1" y="1466"/>
                  </a:cubicBezTo>
                  <a:lnTo>
                    <a:pt x="1" y="2847"/>
                  </a:lnTo>
                  <a:cubicBezTo>
                    <a:pt x="953" y="2776"/>
                    <a:pt x="1715" y="2442"/>
                    <a:pt x="2215" y="2157"/>
                  </a:cubicBezTo>
                  <a:cubicBezTo>
                    <a:pt x="2978" y="1680"/>
                    <a:pt x="3382" y="1133"/>
                    <a:pt x="3430" y="1085"/>
                  </a:cubicBezTo>
                  <a:cubicBezTo>
                    <a:pt x="3668" y="775"/>
                    <a:pt x="3621" y="371"/>
                    <a:pt x="3287" y="132"/>
                  </a:cubicBezTo>
                  <a:cubicBezTo>
                    <a:pt x="3160" y="45"/>
                    <a:pt x="3018" y="1"/>
                    <a:pt x="2877"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116"/>
            <p:cNvSpPr/>
            <p:nvPr/>
          </p:nvSpPr>
          <p:spPr>
            <a:xfrm>
              <a:off x="7889101" y="2452222"/>
              <a:ext cx="117004" cy="90830"/>
            </a:xfrm>
            <a:custGeom>
              <a:rect b="b" l="l" r="r" t="t"/>
              <a:pathLst>
                <a:path extrusionOk="0" h="2848" w="3669">
                  <a:moveTo>
                    <a:pt x="792" y="1"/>
                  </a:moveTo>
                  <a:cubicBezTo>
                    <a:pt x="651" y="1"/>
                    <a:pt x="509" y="45"/>
                    <a:pt x="382" y="132"/>
                  </a:cubicBezTo>
                  <a:cubicBezTo>
                    <a:pt x="49" y="371"/>
                    <a:pt x="1" y="775"/>
                    <a:pt x="239" y="1085"/>
                  </a:cubicBezTo>
                  <a:cubicBezTo>
                    <a:pt x="287" y="1133"/>
                    <a:pt x="692" y="1680"/>
                    <a:pt x="1454" y="2157"/>
                  </a:cubicBezTo>
                  <a:cubicBezTo>
                    <a:pt x="1954" y="2442"/>
                    <a:pt x="2716" y="2776"/>
                    <a:pt x="3668" y="2847"/>
                  </a:cubicBezTo>
                  <a:lnTo>
                    <a:pt x="3668" y="1466"/>
                  </a:lnTo>
                  <a:cubicBezTo>
                    <a:pt x="2120" y="1347"/>
                    <a:pt x="1335" y="275"/>
                    <a:pt x="1335" y="275"/>
                  </a:cubicBezTo>
                  <a:cubicBezTo>
                    <a:pt x="1194" y="92"/>
                    <a:pt x="995" y="1"/>
                    <a:pt x="792"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116"/>
            <p:cNvSpPr/>
            <p:nvPr/>
          </p:nvSpPr>
          <p:spPr>
            <a:xfrm>
              <a:off x="7889867" y="2467052"/>
              <a:ext cx="114708" cy="76000"/>
            </a:xfrm>
            <a:custGeom>
              <a:rect b="b" l="l" r="r" t="t"/>
              <a:pathLst>
                <a:path extrusionOk="0" h="2383" w="3597">
                  <a:moveTo>
                    <a:pt x="96" y="1"/>
                  </a:moveTo>
                  <a:lnTo>
                    <a:pt x="96" y="1"/>
                  </a:lnTo>
                  <a:cubicBezTo>
                    <a:pt x="1" y="191"/>
                    <a:pt x="25" y="430"/>
                    <a:pt x="191" y="620"/>
                  </a:cubicBezTo>
                  <a:cubicBezTo>
                    <a:pt x="215" y="668"/>
                    <a:pt x="620" y="1215"/>
                    <a:pt x="1406" y="1692"/>
                  </a:cubicBezTo>
                  <a:cubicBezTo>
                    <a:pt x="1906" y="2025"/>
                    <a:pt x="2644" y="2311"/>
                    <a:pt x="3597" y="2382"/>
                  </a:cubicBezTo>
                  <a:lnTo>
                    <a:pt x="3597" y="1906"/>
                  </a:lnTo>
                  <a:cubicBezTo>
                    <a:pt x="2644" y="1835"/>
                    <a:pt x="1906" y="1501"/>
                    <a:pt x="1406" y="1215"/>
                  </a:cubicBezTo>
                  <a:cubicBezTo>
                    <a:pt x="620" y="739"/>
                    <a:pt x="239" y="191"/>
                    <a:pt x="191" y="144"/>
                  </a:cubicBezTo>
                  <a:cubicBezTo>
                    <a:pt x="144" y="72"/>
                    <a:pt x="120" y="49"/>
                    <a:pt x="96"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116"/>
            <p:cNvSpPr/>
            <p:nvPr/>
          </p:nvSpPr>
          <p:spPr>
            <a:xfrm>
              <a:off x="8112395" y="2467052"/>
              <a:ext cx="114708" cy="76000"/>
            </a:xfrm>
            <a:custGeom>
              <a:rect b="b" l="l" r="r" t="t"/>
              <a:pathLst>
                <a:path extrusionOk="0" h="2383" w="3597">
                  <a:moveTo>
                    <a:pt x="3501" y="1"/>
                  </a:moveTo>
                  <a:cubicBezTo>
                    <a:pt x="3477" y="49"/>
                    <a:pt x="3453" y="72"/>
                    <a:pt x="3406" y="144"/>
                  </a:cubicBezTo>
                  <a:cubicBezTo>
                    <a:pt x="3358" y="191"/>
                    <a:pt x="2977" y="739"/>
                    <a:pt x="2191" y="1215"/>
                  </a:cubicBezTo>
                  <a:cubicBezTo>
                    <a:pt x="1691" y="1501"/>
                    <a:pt x="953" y="1835"/>
                    <a:pt x="0" y="1906"/>
                  </a:cubicBezTo>
                  <a:lnTo>
                    <a:pt x="0" y="2382"/>
                  </a:lnTo>
                  <a:cubicBezTo>
                    <a:pt x="953" y="2311"/>
                    <a:pt x="1691" y="2025"/>
                    <a:pt x="2191" y="1692"/>
                  </a:cubicBezTo>
                  <a:cubicBezTo>
                    <a:pt x="2977" y="1215"/>
                    <a:pt x="3382" y="668"/>
                    <a:pt x="3406" y="620"/>
                  </a:cubicBezTo>
                  <a:cubicBezTo>
                    <a:pt x="3573" y="430"/>
                    <a:pt x="3596" y="191"/>
                    <a:pt x="3501"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116"/>
            <p:cNvSpPr/>
            <p:nvPr/>
          </p:nvSpPr>
          <p:spPr>
            <a:xfrm>
              <a:off x="7991628" y="2448841"/>
              <a:ext cx="132949" cy="152701"/>
            </a:xfrm>
            <a:custGeom>
              <a:rect b="b" l="l" r="r" t="t"/>
              <a:pathLst>
                <a:path extrusionOk="0" h="4788" w="4169">
                  <a:moveTo>
                    <a:pt x="1" y="0"/>
                  </a:moveTo>
                  <a:lnTo>
                    <a:pt x="1" y="4287"/>
                  </a:lnTo>
                  <a:lnTo>
                    <a:pt x="4168" y="4787"/>
                  </a:lnTo>
                  <a:lnTo>
                    <a:pt x="4168" y="0"/>
                  </a:lnTo>
                  <a:close/>
                </a:path>
              </a:pathLst>
            </a:custGeom>
            <a:solidFill>
              <a:srgbClr val="5F2B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116"/>
            <p:cNvSpPr/>
            <p:nvPr/>
          </p:nvSpPr>
          <p:spPr>
            <a:xfrm>
              <a:off x="7899752" y="2275601"/>
              <a:ext cx="97233" cy="92393"/>
            </a:xfrm>
            <a:custGeom>
              <a:rect b="b" l="l" r="r" t="t"/>
              <a:pathLst>
                <a:path extrusionOk="0" h="2897" w="3049">
                  <a:moveTo>
                    <a:pt x="1940" y="0"/>
                  </a:moveTo>
                  <a:cubicBezTo>
                    <a:pt x="1435" y="0"/>
                    <a:pt x="959" y="396"/>
                    <a:pt x="881" y="955"/>
                  </a:cubicBezTo>
                  <a:cubicBezTo>
                    <a:pt x="786" y="1717"/>
                    <a:pt x="358" y="2265"/>
                    <a:pt x="72" y="2575"/>
                  </a:cubicBezTo>
                  <a:cubicBezTo>
                    <a:pt x="0" y="2670"/>
                    <a:pt x="48" y="2813"/>
                    <a:pt x="167" y="2837"/>
                  </a:cubicBezTo>
                  <a:cubicBezTo>
                    <a:pt x="298" y="2869"/>
                    <a:pt x="463" y="2897"/>
                    <a:pt x="647" y="2897"/>
                  </a:cubicBezTo>
                  <a:cubicBezTo>
                    <a:pt x="866" y="2897"/>
                    <a:pt x="1112" y="2858"/>
                    <a:pt x="1358" y="2741"/>
                  </a:cubicBezTo>
                  <a:lnTo>
                    <a:pt x="3049" y="955"/>
                  </a:lnTo>
                  <a:cubicBezTo>
                    <a:pt x="2800" y="274"/>
                    <a:pt x="2360" y="0"/>
                    <a:pt x="1940" y="0"/>
                  </a:cubicBezTo>
                  <a:close/>
                </a:path>
              </a:pathLst>
            </a:custGeom>
            <a:solidFill>
              <a:srgbClr val="D47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116"/>
            <p:cNvSpPr/>
            <p:nvPr/>
          </p:nvSpPr>
          <p:spPr>
            <a:xfrm>
              <a:off x="7933907" y="2292377"/>
              <a:ext cx="249890" cy="118513"/>
            </a:xfrm>
            <a:custGeom>
              <a:rect b="b" l="l" r="r" t="t"/>
              <a:pathLst>
                <a:path extrusionOk="0" h="3716" w="7836">
                  <a:moveTo>
                    <a:pt x="3907" y="1"/>
                  </a:moveTo>
                  <a:cubicBezTo>
                    <a:pt x="2882" y="1"/>
                    <a:pt x="1906" y="358"/>
                    <a:pt x="1144" y="1072"/>
                  </a:cubicBezTo>
                  <a:cubicBezTo>
                    <a:pt x="406" y="1787"/>
                    <a:pt x="1" y="2692"/>
                    <a:pt x="1" y="3716"/>
                  </a:cubicBezTo>
                  <a:lnTo>
                    <a:pt x="7836" y="3716"/>
                  </a:lnTo>
                  <a:cubicBezTo>
                    <a:pt x="7836" y="2739"/>
                    <a:pt x="7431" y="1787"/>
                    <a:pt x="6693" y="1072"/>
                  </a:cubicBezTo>
                  <a:cubicBezTo>
                    <a:pt x="5931" y="382"/>
                    <a:pt x="4954" y="1"/>
                    <a:pt x="3907" y="1"/>
                  </a:cubicBezTo>
                  <a:close/>
                </a:path>
              </a:pathLst>
            </a:custGeom>
            <a:solidFill>
              <a:srgbClr val="FC9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116"/>
            <p:cNvSpPr/>
            <p:nvPr/>
          </p:nvSpPr>
          <p:spPr>
            <a:xfrm>
              <a:off x="8027344" y="2481468"/>
              <a:ext cx="63047" cy="63083"/>
            </a:xfrm>
            <a:custGeom>
              <a:rect b="b" l="l" r="r" t="t"/>
              <a:pathLst>
                <a:path extrusionOk="0" h="1978" w="1977">
                  <a:moveTo>
                    <a:pt x="1040" y="0"/>
                  </a:moveTo>
                  <a:cubicBezTo>
                    <a:pt x="1027" y="0"/>
                    <a:pt x="1014" y="1"/>
                    <a:pt x="1000" y="1"/>
                  </a:cubicBezTo>
                  <a:cubicBezTo>
                    <a:pt x="453" y="1"/>
                    <a:pt x="0" y="454"/>
                    <a:pt x="0" y="1002"/>
                  </a:cubicBezTo>
                  <a:cubicBezTo>
                    <a:pt x="0" y="1525"/>
                    <a:pt x="453" y="1978"/>
                    <a:pt x="1000" y="1978"/>
                  </a:cubicBezTo>
                  <a:cubicBezTo>
                    <a:pt x="1524" y="1978"/>
                    <a:pt x="1977" y="1525"/>
                    <a:pt x="1977" y="1002"/>
                  </a:cubicBezTo>
                  <a:cubicBezTo>
                    <a:pt x="1977" y="444"/>
                    <a:pt x="1547" y="0"/>
                    <a:pt x="1040"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116"/>
            <p:cNvSpPr/>
            <p:nvPr/>
          </p:nvSpPr>
          <p:spPr>
            <a:xfrm>
              <a:off x="8143520" y="2389585"/>
              <a:ext cx="45603" cy="45606"/>
            </a:xfrm>
            <a:custGeom>
              <a:rect b="b" l="l" r="r" t="t"/>
              <a:pathLst>
                <a:path extrusionOk="0" h="1430" w="1430">
                  <a:moveTo>
                    <a:pt x="715" y="1"/>
                  </a:moveTo>
                  <a:cubicBezTo>
                    <a:pt x="334" y="1"/>
                    <a:pt x="1" y="334"/>
                    <a:pt x="1" y="715"/>
                  </a:cubicBezTo>
                  <a:cubicBezTo>
                    <a:pt x="1" y="1120"/>
                    <a:pt x="334" y="1430"/>
                    <a:pt x="715" y="1430"/>
                  </a:cubicBezTo>
                  <a:cubicBezTo>
                    <a:pt x="1096" y="1430"/>
                    <a:pt x="1430" y="1120"/>
                    <a:pt x="1430" y="715"/>
                  </a:cubicBezTo>
                  <a:cubicBezTo>
                    <a:pt x="1430" y="334"/>
                    <a:pt x="1096" y="1"/>
                    <a:pt x="715"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116"/>
            <p:cNvSpPr/>
            <p:nvPr/>
          </p:nvSpPr>
          <p:spPr>
            <a:xfrm>
              <a:off x="7928613" y="2389585"/>
              <a:ext cx="45603" cy="45606"/>
            </a:xfrm>
            <a:custGeom>
              <a:rect b="b" l="l" r="r" t="t"/>
              <a:pathLst>
                <a:path extrusionOk="0" h="1430" w="1430">
                  <a:moveTo>
                    <a:pt x="715" y="1"/>
                  </a:moveTo>
                  <a:cubicBezTo>
                    <a:pt x="334" y="1"/>
                    <a:pt x="0" y="334"/>
                    <a:pt x="0" y="715"/>
                  </a:cubicBezTo>
                  <a:cubicBezTo>
                    <a:pt x="0" y="1120"/>
                    <a:pt x="334" y="1430"/>
                    <a:pt x="715" y="1430"/>
                  </a:cubicBezTo>
                  <a:cubicBezTo>
                    <a:pt x="1120" y="1430"/>
                    <a:pt x="1429" y="1120"/>
                    <a:pt x="1429" y="715"/>
                  </a:cubicBezTo>
                  <a:cubicBezTo>
                    <a:pt x="1429" y="334"/>
                    <a:pt x="1120" y="1"/>
                    <a:pt x="715"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116"/>
            <p:cNvSpPr/>
            <p:nvPr/>
          </p:nvSpPr>
          <p:spPr>
            <a:xfrm>
              <a:off x="7950617" y="2351984"/>
              <a:ext cx="214970" cy="160706"/>
            </a:xfrm>
            <a:custGeom>
              <a:rect b="b" l="l" r="r" t="t"/>
              <a:pathLst>
                <a:path extrusionOk="0" h="5039" w="6741">
                  <a:moveTo>
                    <a:pt x="2091" y="1"/>
                  </a:moveTo>
                  <a:cubicBezTo>
                    <a:pt x="1432" y="1"/>
                    <a:pt x="845" y="412"/>
                    <a:pt x="477" y="751"/>
                  </a:cubicBezTo>
                  <a:cubicBezTo>
                    <a:pt x="168" y="1013"/>
                    <a:pt x="1" y="1418"/>
                    <a:pt x="1" y="1847"/>
                  </a:cubicBezTo>
                  <a:cubicBezTo>
                    <a:pt x="1" y="3609"/>
                    <a:pt x="1525" y="5038"/>
                    <a:pt x="3359" y="5038"/>
                  </a:cubicBezTo>
                  <a:cubicBezTo>
                    <a:pt x="3374" y="5038"/>
                    <a:pt x="3390" y="5038"/>
                    <a:pt x="3405" y="5038"/>
                  </a:cubicBezTo>
                  <a:cubicBezTo>
                    <a:pt x="5265" y="5038"/>
                    <a:pt x="6740" y="3618"/>
                    <a:pt x="6740" y="1847"/>
                  </a:cubicBezTo>
                  <a:cubicBezTo>
                    <a:pt x="6740" y="1418"/>
                    <a:pt x="6550" y="1037"/>
                    <a:pt x="6264" y="751"/>
                  </a:cubicBezTo>
                  <a:cubicBezTo>
                    <a:pt x="5896" y="412"/>
                    <a:pt x="5309" y="1"/>
                    <a:pt x="4644" y="1"/>
                  </a:cubicBezTo>
                  <a:cubicBezTo>
                    <a:pt x="4234" y="1"/>
                    <a:pt x="3795" y="157"/>
                    <a:pt x="3359" y="584"/>
                  </a:cubicBezTo>
                  <a:cubicBezTo>
                    <a:pt x="2932" y="157"/>
                    <a:pt x="2498" y="1"/>
                    <a:pt x="2091"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116"/>
            <p:cNvSpPr/>
            <p:nvPr/>
          </p:nvSpPr>
          <p:spPr>
            <a:xfrm>
              <a:off x="7950617" y="2352048"/>
              <a:ext cx="117004" cy="160611"/>
            </a:xfrm>
            <a:custGeom>
              <a:rect b="b" l="l" r="r" t="t"/>
              <a:pathLst>
                <a:path extrusionOk="0" h="5036" w="3669">
                  <a:moveTo>
                    <a:pt x="2066" y="1"/>
                  </a:moveTo>
                  <a:cubicBezTo>
                    <a:pt x="1431" y="1"/>
                    <a:pt x="866" y="401"/>
                    <a:pt x="477" y="749"/>
                  </a:cubicBezTo>
                  <a:cubicBezTo>
                    <a:pt x="191" y="1011"/>
                    <a:pt x="1" y="1416"/>
                    <a:pt x="1" y="1845"/>
                  </a:cubicBezTo>
                  <a:cubicBezTo>
                    <a:pt x="1" y="3607"/>
                    <a:pt x="1525" y="5036"/>
                    <a:pt x="3359" y="5036"/>
                  </a:cubicBezTo>
                  <a:lnTo>
                    <a:pt x="3668" y="5036"/>
                  </a:lnTo>
                  <a:cubicBezTo>
                    <a:pt x="1930" y="4869"/>
                    <a:pt x="596" y="3512"/>
                    <a:pt x="596" y="1845"/>
                  </a:cubicBezTo>
                  <a:cubicBezTo>
                    <a:pt x="596" y="1416"/>
                    <a:pt x="787" y="1035"/>
                    <a:pt x="1073" y="749"/>
                  </a:cubicBezTo>
                  <a:cubicBezTo>
                    <a:pt x="1382" y="440"/>
                    <a:pt x="1858" y="106"/>
                    <a:pt x="2382" y="35"/>
                  </a:cubicBezTo>
                  <a:cubicBezTo>
                    <a:pt x="2275" y="11"/>
                    <a:pt x="2169" y="1"/>
                    <a:pt x="2066"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116"/>
            <p:cNvSpPr/>
            <p:nvPr/>
          </p:nvSpPr>
          <p:spPr>
            <a:xfrm>
              <a:off x="8108600" y="2399472"/>
              <a:ext cx="11417" cy="22070"/>
            </a:xfrm>
            <a:custGeom>
              <a:rect b="b" l="l" r="r" t="t"/>
              <a:pathLst>
                <a:path extrusionOk="0" h="692" w="358">
                  <a:moveTo>
                    <a:pt x="167" y="0"/>
                  </a:moveTo>
                  <a:cubicBezTo>
                    <a:pt x="72" y="0"/>
                    <a:pt x="0" y="96"/>
                    <a:pt x="0" y="167"/>
                  </a:cubicBezTo>
                  <a:lnTo>
                    <a:pt x="0" y="501"/>
                  </a:lnTo>
                  <a:cubicBezTo>
                    <a:pt x="0" y="596"/>
                    <a:pt x="72" y="691"/>
                    <a:pt x="167" y="691"/>
                  </a:cubicBezTo>
                  <a:cubicBezTo>
                    <a:pt x="286" y="691"/>
                    <a:pt x="358" y="596"/>
                    <a:pt x="358" y="501"/>
                  </a:cubicBezTo>
                  <a:lnTo>
                    <a:pt x="358" y="167"/>
                  </a:lnTo>
                  <a:cubicBezTo>
                    <a:pt x="358" y="96"/>
                    <a:pt x="262" y="0"/>
                    <a:pt x="167"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116"/>
            <p:cNvSpPr/>
            <p:nvPr/>
          </p:nvSpPr>
          <p:spPr>
            <a:xfrm>
              <a:off x="8101010" y="2426038"/>
              <a:ext cx="26596" cy="11449"/>
            </a:xfrm>
            <a:custGeom>
              <a:rect b="b" l="l" r="r" t="t"/>
              <a:pathLst>
                <a:path extrusionOk="0" h="359" w="834">
                  <a:moveTo>
                    <a:pt x="167" y="1"/>
                  </a:moveTo>
                  <a:cubicBezTo>
                    <a:pt x="72" y="1"/>
                    <a:pt x="0" y="96"/>
                    <a:pt x="0" y="168"/>
                  </a:cubicBezTo>
                  <a:cubicBezTo>
                    <a:pt x="0" y="263"/>
                    <a:pt x="72" y="358"/>
                    <a:pt x="167" y="358"/>
                  </a:cubicBezTo>
                  <a:lnTo>
                    <a:pt x="643" y="358"/>
                  </a:lnTo>
                  <a:cubicBezTo>
                    <a:pt x="762" y="358"/>
                    <a:pt x="834" y="263"/>
                    <a:pt x="834" y="168"/>
                  </a:cubicBezTo>
                  <a:cubicBezTo>
                    <a:pt x="834" y="96"/>
                    <a:pt x="738" y="1"/>
                    <a:pt x="643"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116"/>
            <p:cNvSpPr/>
            <p:nvPr/>
          </p:nvSpPr>
          <p:spPr>
            <a:xfrm>
              <a:off x="7996188" y="2399472"/>
              <a:ext cx="11417" cy="22070"/>
            </a:xfrm>
            <a:custGeom>
              <a:rect b="b" l="l" r="r" t="t"/>
              <a:pathLst>
                <a:path extrusionOk="0" h="692" w="358">
                  <a:moveTo>
                    <a:pt x="191" y="0"/>
                  </a:moveTo>
                  <a:cubicBezTo>
                    <a:pt x="96" y="0"/>
                    <a:pt x="1" y="96"/>
                    <a:pt x="1" y="167"/>
                  </a:cubicBezTo>
                  <a:lnTo>
                    <a:pt x="1" y="501"/>
                  </a:lnTo>
                  <a:cubicBezTo>
                    <a:pt x="1" y="596"/>
                    <a:pt x="96" y="691"/>
                    <a:pt x="191" y="691"/>
                  </a:cubicBezTo>
                  <a:cubicBezTo>
                    <a:pt x="310" y="691"/>
                    <a:pt x="358" y="596"/>
                    <a:pt x="358" y="501"/>
                  </a:cubicBezTo>
                  <a:lnTo>
                    <a:pt x="358" y="167"/>
                  </a:lnTo>
                  <a:cubicBezTo>
                    <a:pt x="358" y="96"/>
                    <a:pt x="263" y="0"/>
                    <a:pt x="19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116"/>
            <p:cNvSpPr/>
            <p:nvPr/>
          </p:nvSpPr>
          <p:spPr>
            <a:xfrm>
              <a:off x="7988598" y="2426038"/>
              <a:ext cx="26628" cy="11449"/>
            </a:xfrm>
            <a:custGeom>
              <a:rect b="b" l="l" r="r" t="t"/>
              <a:pathLst>
                <a:path extrusionOk="0" h="359" w="835">
                  <a:moveTo>
                    <a:pt x="191" y="1"/>
                  </a:moveTo>
                  <a:cubicBezTo>
                    <a:pt x="96" y="1"/>
                    <a:pt x="1" y="96"/>
                    <a:pt x="1" y="168"/>
                  </a:cubicBezTo>
                  <a:cubicBezTo>
                    <a:pt x="1" y="263"/>
                    <a:pt x="96" y="358"/>
                    <a:pt x="191" y="358"/>
                  </a:cubicBezTo>
                  <a:lnTo>
                    <a:pt x="667" y="358"/>
                  </a:lnTo>
                  <a:cubicBezTo>
                    <a:pt x="786" y="358"/>
                    <a:pt x="834" y="263"/>
                    <a:pt x="834" y="168"/>
                  </a:cubicBezTo>
                  <a:cubicBezTo>
                    <a:pt x="834" y="96"/>
                    <a:pt x="739" y="1"/>
                    <a:pt x="667"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116"/>
            <p:cNvSpPr/>
            <p:nvPr/>
          </p:nvSpPr>
          <p:spPr>
            <a:xfrm>
              <a:off x="8041759" y="2419564"/>
              <a:ext cx="34218" cy="17158"/>
            </a:xfrm>
            <a:custGeom>
              <a:rect b="b" l="l" r="r" t="t"/>
              <a:pathLst>
                <a:path extrusionOk="0" h="538" w="1073">
                  <a:moveTo>
                    <a:pt x="211" y="0"/>
                  </a:moveTo>
                  <a:cubicBezTo>
                    <a:pt x="175" y="0"/>
                    <a:pt x="138" y="19"/>
                    <a:pt x="96" y="61"/>
                  </a:cubicBezTo>
                  <a:cubicBezTo>
                    <a:pt x="1" y="132"/>
                    <a:pt x="1" y="228"/>
                    <a:pt x="72" y="323"/>
                  </a:cubicBezTo>
                  <a:cubicBezTo>
                    <a:pt x="191" y="466"/>
                    <a:pt x="334" y="537"/>
                    <a:pt x="501" y="537"/>
                  </a:cubicBezTo>
                  <a:cubicBezTo>
                    <a:pt x="691" y="537"/>
                    <a:pt x="858" y="466"/>
                    <a:pt x="1025" y="323"/>
                  </a:cubicBezTo>
                  <a:cubicBezTo>
                    <a:pt x="1072" y="228"/>
                    <a:pt x="1072" y="109"/>
                    <a:pt x="977" y="61"/>
                  </a:cubicBezTo>
                  <a:cubicBezTo>
                    <a:pt x="944" y="28"/>
                    <a:pt x="900" y="10"/>
                    <a:pt x="856" y="10"/>
                  </a:cubicBezTo>
                  <a:cubicBezTo>
                    <a:pt x="805" y="10"/>
                    <a:pt x="753" y="34"/>
                    <a:pt x="715" y="85"/>
                  </a:cubicBezTo>
                  <a:cubicBezTo>
                    <a:pt x="691" y="132"/>
                    <a:pt x="596" y="180"/>
                    <a:pt x="548" y="180"/>
                  </a:cubicBezTo>
                  <a:cubicBezTo>
                    <a:pt x="477" y="180"/>
                    <a:pt x="382" y="132"/>
                    <a:pt x="358" y="85"/>
                  </a:cubicBezTo>
                  <a:cubicBezTo>
                    <a:pt x="304" y="31"/>
                    <a:pt x="258" y="0"/>
                    <a:pt x="21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116"/>
            <p:cNvSpPr/>
            <p:nvPr/>
          </p:nvSpPr>
          <p:spPr>
            <a:xfrm>
              <a:off x="7869361" y="2564675"/>
              <a:ext cx="379746" cy="73672"/>
            </a:xfrm>
            <a:custGeom>
              <a:rect b="b" l="l" r="r" t="t"/>
              <a:pathLst>
                <a:path extrusionOk="0" h="2310" w="11908">
                  <a:moveTo>
                    <a:pt x="2506" y="0"/>
                  </a:moveTo>
                  <a:cubicBezTo>
                    <a:pt x="1727" y="0"/>
                    <a:pt x="948" y="87"/>
                    <a:pt x="167" y="322"/>
                  </a:cubicBezTo>
                  <a:cubicBezTo>
                    <a:pt x="48" y="345"/>
                    <a:pt x="1" y="464"/>
                    <a:pt x="1" y="560"/>
                  </a:cubicBezTo>
                  <a:lnTo>
                    <a:pt x="1" y="1608"/>
                  </a:lnTo>
                  <a:cubicBezTo>
                    <a:pt x="1" y="1757"/>
                    <a:pt x="135" y="1849"/>
                    <a:pt x="266" y="1849"/>
                  </a:cubicBezTo>
                  <a:cubicBezTo>
                    <a:pt x="281" y="1849"/>
                    <a:pt x="296" y="1848"/>
                    <a:pt x="310" y="1846"/>
                  </a:cubicBezTo>
                  <a:cubicBezTo>
                    <a:pt x="1051" y="1637"/>
                    <a:pt x="1791" y="1559"/>
                    <a:pt x="2531" y="1559"/>
                  </a:cubicBezTo>
                  <a:cubicBezTo>
                    <a:pt x="4815" y="1559"/>
                    <a:pt x="7095" y="2310"/>
                    <a:pt x="9379" y="2310"/>
                  </a:cubicBezTo>
                  <a:cubicBezTo>
                    <a:pt x="10158" y="2310"/>
                    <a:pt x="10937" y="2223"/>
                    <a:pt x="11717" y="1989"/>
                  </a:cubicBezTo>
                  <a:cubicBezTo>
                    <a:pt x="11837" y="1965"/>
                    <a:pt x="11908" y="1869"/>
                    <a:pt x="11908" y="1750"/>
                  </a:cubicBezTo>
                  <a:lnTo>
                    <a:pt x="11908" y="703"/>
                  </a:lnTo>
                  <a:cubicBezTo>
                    <a:pt x="11908" y="553"/>
                    <a:pt x="11754" y="461"/>
                    <a:pt x="11620" y="461"/>
                  </a:cubicBezTo>
                  <a:cubicBezTo>
                    <a:pt x="11604" y="461"/>
                    <a:pt x="11589" y="462"/>
                    <a:pt x="11575" y="464"/>
                  </a:cubicBezTo>
                  <a:cubicBezTo>
                    <a:pt x="10834" y="673"/>
                    <a:pt x="10094" y="752"/>
                    <a:pt x="9354" y="752"/>
                  </a:cubicBezTo>
                  <a:cubicBezTo>
                    <a:pt x="7069" y="752"/>
                    <a:pt x="4790" y="0"/>
                    <a:pt x="2506" y="0"/>
                  </a:cubicBezTo>
                  <a:close/>
                </a:path>
              </a:pathLst>
            </a:custGeom>
            <a:solidFill>
              <a:srgbClr val="896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8" name="Google Shape;4438;p116"/>
          <p:cNvSpPr txBox="1"/>
          <p:nvPr/>
        </p:nvSpPr>
        <p:spPr>
          <a:xfrm>
            <a:off x="3217901" y="913450"/>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김다영</a:t>
            </a:r>
            <a:endParaRPr b="1" sz="1800">
              <a:solidFill>
                <a:schemeClr val="accent3"/>
              </a:solidFill>
              <a:latin typeface="Nanum Gothic Coding"/>
              <a:ea typeface="Nanum Gothic Coding"/>
              <a:cs typeface="Nanum Gothic Coding"/>
              <a:sym typeface="Nanum Gothic Coding"/>
            </a:endParaRPr>
          </a:p>
        </p:txBody>
      </p:sp>
      <p:sp>
        <p:nvSpPr>
          <p:cNvPr id="4439" name="Google Shape;4439;p116"/>
          <p:cNvSpPr/>
          <p:nvPr/>
        </p:nvSpPr>
        <p:spPr>
          <a:xfrm>
            <a:off x="3217902" y="1510550"/>
            <a:ext cx="2678700" cy="1148400"/>
          </a:xfrm>
          <a:prstGeom prst="wedgeRoundRectCallout">
            <a:avLst>
              <a:gd fmla="val -20440" name="adj1"/>
              <a:gd fmla="val -66488" name="adj2"/>
              <a:gd fmla="val 0" name="adj3"/>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4440" name="Google Shape;4440;p116"/>
          <p:cNvSpPr txBox="1"/>
          <p:nvPr/>
        </p:nvSpPr>
        <p:spPr>
          <a:xfrm>
            <a:off x="6206349" y="919902"/>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권나윤</a:t>
            </a:r>
            <a:endParaRPr b="1" sz="1800">
              <a:solidFill>
                <a:schemeClr val="accent3"/>
              </a:solidFill>
              <a:latin typeface="Nanum Gothic Coding"/>
              <a:ea typeface="Nanum Gothic Coding"/>
              <a:cs typeface="Nanum Gothic Coding"/>
              <a:sym typeface="Nanum Gothic Coding"/>
            </a:endParaRPr>
          </a:p>
        </p:txBody>
      </p:sp>
      <p:sp>
        <p:nvSpPr>
          <p:cNvPr id="4441" name="Google Shape;4441;p116"/>
          <p:cNvSpPr/>
          <p:nvPr/>
        </p:nvSpPr>
        <p:spPr>
          <a:xfrm>
            <a:off x="6206350" y="1517002"/>
            <a:ext cx="2678700" cy="1148400"/>
          </a:xfrm>
          <a:prstGeom prst="wedgeRoundRectCallout">
            <a:avLst>
              <a:gd fmla="val -20740" name="adj1"/>
              <a:gd fmla="val -67050" name="adj2"/>
              <a:gd fmla="val 0" name="adj3"/>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s" sz="800">
                <a:solidFill>
                  <a:schemeClr val="dk1"/>
                </a:solidFill>
                <a:latin typeface="Roboto"/>
                <a:ea typeface="Roboto"/>
                <a:cs typeface="Roboto"/>
                <a:sym typeface="Roboto"/>
              </a:rPr>
              <a:t>출고 관리 페이지에서 따로 수정 삭제 가 없는데 물류 상태값을 처리 하는 기능을 추가해서 물류 상태값에 따라 수정하고 삭제 하는 기능 추가를 보완되면 좋을 거 같습니다.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s" sz="800">
                <a:solidFill>
                  <a:schemeClr val="dk1"/>
                </a:solidFill>
                <a:latin typeface="Roboto"/>
                <a:ea typeface="Roboto"/>
                <a:cs typeface="Roboto"/>
                <a:sym typeface="Roboto"/>
              </a:rPr>
              <a:t>그리고 제품 반품과 폐기 시의 폐기 제품을 어떻게 폐기를 할지에 대한 기능을 추가해 보완하면 좋을 거 같습니다. </a:t>
            </a:r>
            <a:endParaRPr b="1" sz="800">
              <a:solidFill>
                <a:schemeClr val="dk1"/>
              </a:solidFill>
              <a:latin typeface="Roboto"/>
              <a:ea typeface="Roboto"/>
              <a:cs typeface="Roboto"/>
              <a:sym typeface="Roboto"/>
            </a:endParaRPr>
          </a:p>
        </p:txBody>
      </p:sp>
      <p:sp>
        <p:nvSpPr>
          <p:cNvPr id="4442" name="Google Shape;4442;p116"/>
          <p:cNvSpPr txBox="1"/>
          <p:nvPr/>
        </p:nvSpPr>
        <p:spPr>
          <a:xfrm>
            <a:off x="269833" y="291812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김선용</a:t>
            </a:r>
            <a:endParaRPr b="1" sz="1800">
              <a:solidFill>
                <a:schemeClr val="accent3"/>
              </a:solidFill>
              <a:latin typeface="Nanum Gothic Coding"/>
              <a:ea typeface="Nanum Gothic Coding"/>
              <a:cs typeface="Nanum Gothic Coding"/>
              <a:sym typeface="Nanum Gothic Coding"/>
            </a:endParaRPr>
          </a:p>
        </p:txBody>
      </p:sp>
      <p:sp>
        <p:nvSpPr>
          <p:cNvPr id="4443" name="Google Shape;4443;p116"/>
          <p:cNvSpPr/>
          <p:nvPr/>
        </p:nvSpPr>
        <p:spPr>
          <a:xfrm>
            <a:off x="269834" y="3515225"/>
            <a:ext cx="2678700" cy="1148400"/>
          </a:xfrm>
          <a:prstGeom prst="wedgeRoundRectCallout">
            <a:avLst>
              <a:gd fmla="val -19640" name="adj1"/>
              <a:gd fmla="val -65134" name="adj2"/>
              <a:gd fmla="val 0" name="adj3"/>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4444" name="Google Shape;4444;p116"/>
          <p:cNvSpPr txBox="1"/>
          <p:nvPr/>
        </p:nvSpPr>
        <p:spPr>
          <a:xfrm>
            <a:off x="3232658" y="2911361"/>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서민교</a:t>
            </a:r>
            <a:endParaRPr b="1" sz="1800">
              <a:solidFill>
                <a:schemeClr val="accent3"/>
              </a:solidFill>
              <a:latin typeface="Nanum Gothic Coding"/>
              <a:ea typeface="Nanum Gothic Coding"/>
              <a:cs typeface="Nanum Gothic Coding"/>
              <a:sym typeface="Nanum Gothic Coding"/>
            </a:endParaRPr>
          </a:p>
        </p:txBody>
      </p:sp>
      <p:sp>
        <p:nvSpPr>
          <p:cNvPr id="4445" name="Google Shape;4445;p116"/>
          <p:cNvSpPr/>
          <p:nvPr/>
        </p:nvSpPr>
        <p:spPr>
          <a:xfrm>
            <a:off x="3232659" y="3508461"/>
            <a:ext cx="2678700" cy="1148400"/>
          </a:xfrm>
          <a:prstGeom prst="wedgeRoundRectCallout">
            <a:avLst>
              <a:gd fmla="val -20418" name="adj1"/>
              <a:gd fmla="val -64545" name="adj2"/>
              <a:gd fmla="val 0" name="adj3"/>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기준정보를 관리할때 에러가 발생할수 있는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s" sz="800">
                <a:solidFill>
                  <a:schemeClr val="dk1"/>
                </a:solidFill>
                <a:latin typeface="Roboto"/>
                <a:ea typeface="Roboto"/>
                <a:cs typeface="Roboto"/>
                <a:sym typeface="Roboto"/>
              </a:rPr>
              <a:t>경우의 수를 생각해서 에러처리를 해야하고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s" sz="800">
                <a:solidFill>
                  <a:schemeClr val="dk1"/>
                </a:solidFill>
                <a:latin typeface="Roboto"/>
                <a:ea typeface="Roboto"/>
                <a:cs typeface="Roboto"/>
                <a:sym typeface="Roboto"/>
              </a:rPr>
              <a:t>처음보는 사람도 이 페이지를 봤을때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s" sz="800">
                <a:solidFill>
                  <a:schemeClr val="dk1"/>
                </a:solidFill>
                <a:latin typeface="Roboto"/>
                <a:ea typeface="Roboto"/>
                <a:cs typeface="Roboto"/>
                <a:sym typeface="Roboto"/>
              </a:rPr>
              <a:t>어떤기능이 있는지 화면을 보기 쉽게 바꿔야함</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s" sz="800">
                <a:solidFill>
                  <a:schemeClr val="dk1"/>
                </a:solidFill>
                <a:latin typeface="Roboto"/>
                <a:ea typeface="Roboto"/>
                <a:cs typeface="Roboto"/>
                <a:sym typeface="Roboto"/>
              </a:rPr>
              <a:t>데이터 유효성 검사를 해야함</a:t>
            </a:r>
            <a:endParaRPr b="1" sz="800">
              <a:solidFill>
                <a:schemeClr val="dk1"/>
              </a:solidFill>
              <a:latin typeface="Roboto"/>
              <a:ea typeface="Roboto"/>
              <a:cs typeface="Roboto"/>
              <a:sym typeface="Roboto"/>
            </a:endParaRPr>
          </a:p>
        </p:txBody>
      </p:sp>
      <p:sp>
        <p:nvSpPr>
          <p:cNvPr id="4446" name="Google Shape;4446;p116"/>
          <p:cNvSpPr txBox="1"/>
          <p:nvPr/>
        </p:nvSpPr>
        <p:spPr>
          <a:xfrm>
            <a:off x="6211831" y="291812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이신화</a:t>
            </a:r>
            <a:endParaRPr b="1" sz="1800">
              <a:solidFill>
                <a:schemeClr val="accent3"/>
              </a:solidFill>
              <a:latin typeface="Nanum Gothic Coding"/>
              <a:ea typeface="Nanum Gothic Coding"/>
              <a:cs typeface="Nanum Gothic Coding"/>
              <a:sym typeface="Nanum Gothic Coding"/>
            </a:endParaRPr>
          </a:p>
        </p:txBody>
      </p:sp>
      <p:sp>
        <p:nvSpPr>
          <p:cNvPr id="4447" name="Google Shape;4447;p116"/>
          <p:cNvSpPr/>
          <p:nvPr/>
        </p:nvSpPr>
        <p:spPr>
          <a:xfrm>
            <a:off x="6211832" y="3515225"/>
            <a:ext cx="2678700" cy="1148400"/>
          </a:xfrm>
          <a:prstGeom prst="wedgeRoundRectCallout">
            <a:avLst>
              <a:gd fmla="val -20085" name="adj1"/>
              <a:gd fmla="val -65134" name="adj2"/>
              <a:gd fmla="val 0" name="adj3"/>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품질 검사를 할 때 발생하는 불량종류를 더 추가 하고</a:t>
            </a:r>
            <a:r>
              <a:rPr b="1" lang="es" sz="800">
                <a:solidFill>
                  <a:schemeClr val="dk1"/>
                </a:solidFill>
                <a:latin typeface="Roboto"/>
                <a:ea typeface="Roboto"/>
                <a:cs typeface="Roboto"/>
                <a:sym typeface="Roboto"/>
              </a:rPr>
              <a:t>싶습니다. </a:t>
            </a:r>
            <a:r>
              <a:rPr b="1" lang="es" sz="800">
                <a:solidFill>
                  <a:schemeClr val="dk1"/>
                </a:solidFill>
                <a:latin typeface="Roboto"/>
                <a:ea typeface="Roboto"/>
                <a:cs typeface="Roboto"/>
                <a:sym typeface="Roboto"/>
              </a:rPr>
              <a:t>또, 음료 검사를 할 때 제품마다 다르게 존재 하는 검사 항목과 허용치를 직접 수정할 수 있는 기능이 있으면 보다 나을 것 같습니다.</a:t>
            </a:r>
            <a:endParaRPr b="1" sz="800">
              <a:solidFill>
                <a:schemeClr val="dk1"/>
              </a:solidFill>
              <a:latin typeface="Roboto"/>
              <a:ea typeface="Roboto"/>
              <a:cs typeface="Roboto"/>
              <a:sym typeface="Roboto"/>
            </a:endParaRPr>
          </a:p>
        </p:txBody>
      </p:sp>
      <p:grpSp>
        <p:nvGrpSpPr>
          <p:cNvPr id="4448" name="Google Shape;4448;p116"/>
          <p:cNvGrpSpPr/>
          <p:nvPr/>
        </p:nvGrpSpPr>
        <p:grpSpPr>
          <a:xfrm>
            <a:off x="3310512" y="967757"/>
            <a:ext cx="379746" cy="362745"/>
            <a:chOff x="7869361" y="2275601"/>
            <a:chExt cx="379746" cy="362745"/>
          </a:xfrm>
        </p:grpSpPr>
        <p:sp>
          <p:nvSpPr>
            <p:cNvPr id="4449" name="Google Shape;4449;p116"/>
            <p:cNvSpPr/>
            <p:nvPr/>
          </p:nvSpPr>
          <p:spPr>
            <a:xfrm>
              <a:off x="8110864" y="2452222"/>
              <a:ext cx="117004" cy="90830"/>
            </a:xfrm>
            <a:custGeom>
              <a:rect b="b" l="l" r="r" t="t"/>
              <a:pathLst>
                <a:path extrusionOk="0" h="2848" w="3669">
                  <a:moveTo>
                    <a:pt x="2877" y="1"/>
                  </a:moveTo>
                  <a:cubicBezTo>
                    <a:pt x="2674" y="1"/>
                    <a:pt x="2475" y="92"/>
                    <a:pt x="2335" y="275"/>
                  </a:cubicBezTo>
                  <a:cubicBezTo>
                    <a:pt x="2335" y="275"/>
                    <a:pt x="1549" y="1347"/>
                    <a:pt x="1" y="1466"/>
                  </a:cubicBezTo>
                  <a:lnTo>
                    <a:pt x="1" y="2847"/>
                  </a:lnTo>
                  <a:cubicBezTo>
                    <a:pt x="953" y="2776"/>
                    <a:pt x="1715" y="2442"/>
                    <a:pt x="2215" y="2157"/>
                  </a:cubicBezTo>
                  <a:cubicBezTo>
                    <a:pt x="2978" y="1680"/>
                    <a:pt x="3382" y="1133"/>
                    <a:pt x="3430" y="1085"/>
                  </a:cubicBezTo>
                  <a:cubicBezTo>
                    <a:pt x="3668" y="775"/>
                    <a:pt x="3621" y="371"/>
                    <a:pt x="3287" y="132"/>
                  </a:cubicBezTo>
                  <a:cubicBezTo>
                    <a:pt x="3160" y="45"/>
                    <a:pt x="3018" y="1"/>
                    <a:pt x="2877"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116"/>
            <p:cNvSpPr/>
            <p:nvPr/>
          </p:nvSpPr>
          <p:spPr>
            <a:xfrm>
              <a:off x="7889101" y="2452222"/>
              <a:ext cx="117004" cy="90830"/>
            </a:xfrm>
            <a:custGeom>
              <a:rect b="b" l="l" r="r" t="t"/>
              <a:pathLst>
                <a:path extrusionOk="0" h="2848" w="3669">
                  <a:moveTo>
                    <a:pt x="792" y="1"/>
                  </a:moveTo>
                  <a:cubicBezTo>
                    <a:pt x="651" y="1"/>
                    <a:pt x="509" y="45"/>
                    <a:pt x="382" y="132"/>
                  </a:cubicBezTo>
                  <a:cubicBezTo>
                    <a:pt x="49" y="371"/>
                    <a:pt x="1" y="775"/>
                    <a:pt x="239" y="1085"/>
                  </a:cubicBezTo>
                  <a:cubicBezTo>
                    <a:pt x="287" y="1133"/>
                    <a:pt x="692" y="1680"/>
                    <a:pt x="1454" y="2157"/>
                  </a:cubicBezTo>
                  <a:cubicBezTo>
                    <a:pt x="1954" y="2442"/>
                    <a:pt x="2716" y="2776"/>
                    <a:pt x="3668" y="2847"/>
                  </a:cubicBezTo>
                  <a:lnTo>
                    <a:pt x="3668" y="1466"/>
                  </a:lnTo>
                  <a:cubicBezTo>
                    <a:pt x="2120" y="1347"/>
                    <a:pt x="1335" y="275"/>
                    <a:pt x="1335" y="275"/>
                  </a:cubicBezTo>
                  <a:cubicBezTo>
                    <a:pt x="1194" y="92"/>
                    <a:pt x="995" y="1"/>
                    <a:pt x="792"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116"/>
            <p:cNvSpPr/>
            <p:nvPr/>
          </p:nvSpPr>
          <p:spPr>
            <a:xfrm>
              <a:off x="7889867" y="2467052"/>
              <a:ext cx="114708" cy="76000"/>
            </a:xfrm>
            <a:custGeom>
              <a:rect b="b" l="l" r="r" t="t"/>
              <a:pathLst>
                <a:path extrusionOk="0" h="2383" w="3597">
                  <a:moveTo>
                    <a:pt x="96" y="1"/>
                  </a:moveTo>
                  <a:lnTo>
                    <a:pt x="96" y="1"/>
                  </a:lnTo>
                  <a:cubicBezTo>
                    <a:pt x="1" y="191"/>
                    <a:pt x="25" y="430"/>
                    <a:pt x="191" y="620"/>
                  </a:cubicBezTo>
                  <a:cubicBezTo>
                    <a:pt x="215" y="668"/>
                    <a:pt x="620" y="1215"/>
                    <a:pt x="1406" y="1692"/>
                  </a:cubicBezTo>
                  <a:cubicBezTo>
                    <a:pt x="1906" y="2025"/>
                    <a:pt x="2644" y="2311"/>
                    <a:pt x="3597" y="2382"/>
                  </a:cubicBezTo>
                  <a:lnTo>
                    <a:pt x="3597" y="1906"/>
                  </a:lnTo>
                  <a:cubicBezTo>
                    <a:pt x="2644" y="1835"/>
                    <a:pt x="1906" y="1501"/>
                    <a:pt x="1406" y="1215"/>
                  </a:cubicBezTo>
                  <a:cubicBezTo>
                    <a:pt x="620" y="739"/>
                    <a:pt x="239" y="191"/>
                    <a:pt x="191" y="144"/>
                  </a:cubicBezTo>
                  <a:cubicBezTo>
                    <a:pt x="144" y="72"/>
                    <a:pt x="120" y="49"/>
                    <a:pt x="96"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116"/>
            <p:cNvSpPr/>
            <p:nvPr/>
          </p:nvSpPr>
          <p:spPr>
            <a:xfrm>
              <a:off x="8112395" y="2467052"/>
              <a:ext cx="114708" cy="76000"/>
            </a:xfrm>
            <a:custGeom>
              <a:rect b="b" l="l" r="r" t="t"/>
              <a:pathLst>
                <a:path extrusionOk="0" h="2383" w="3597">
                  <a:moveTo>
                    <a:pt x="3501" y="1"/>
                  </a:moveTo>
                  <a:cubicBezTo>
                    <a:pt x="3477" y="49"/>
                    <a:pt x="3453" y="72"/>
                    <a:pt x="3406" y="144"/>
                  </a:cubicBezTo>
                  <a:cubicBezTo>
                    <a:pt x="3358" y="191"/>
                    <a:pt x="2977" y="739"/>
                    <a:pt x="2191" y="1215"/>
                  </a:cubicBezTo>
                  <a:cubicBezTo>
                    <a:pt x="1691" y="1501"/>
                    <a:pt x="953" y="1835"/>
                    <a:pt x="0" y="1906"/>
                  </a:cubicBezTo>
                  <a:lnTo>
                    <a:pt x="0" y="2382"/>
                  </a:lnTo>
                  <a:cubicBezTo>
                    <a:pt x="953" y="2311"/>
                    <a:pt x="1691" y="2025"/>
                    <a:pt x="2191" y="1692"/>
                  </a:cubicBezTo>
                  <a:cubicBezTo>
                    <a:pt x="2977" y="1215"/>
                    <a:pt x="3382" y="668"/>
                    <a:pt x="3406" y="620"/>
                  </a:cubicBezTo>
                  <a:cubicBezTo>
                    <a:pt x="3573" y="430"/>
                    <a:pt x="3596" y="191"/>
                    <a:pt x="3501"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116"/>
            <p:cNvSpPr/>
            <p:nvPr/>
          </p:nvSpPr>
          <p:spPr>
            <a:xfrm>
              <a:off x="7991628" y="2448841"/>
              <a:ext cx="132949" cy="152701"/>
            </a:xfrm>
            <a:custGeom>
              <a:rect b="b" l="l" r="r" t="t"/>
              <a:pathLst>
                <a:path extrusionOk="0" h="4788" w="4169">
                  <a:moveTo>
                    <a:pt x="1" y="0"/>
                  </a:moveTo>
                  <a:lnTo>
                    <a:pt x="1" y="4287"/>
                  </a:lnTo>
                  <a:lnTo>
                    <a:pt x="4168" y="4787"/>
                  </a:lnTo>
                  <a:lnTo>
                    <a:pt x="4168" y="0"/>
                  </a:lnTo>
                  <a:close/>
                </a:path>
              </a:pathLst>
            </a:custGeom>
            <a:solidFill>
              <a:srgbClr val="5F2B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116"/>
            <p:cNvSpPr/>
            <p:nvPr/>
          </p:nvSpPr>
          <p:spPr>
            <a:xfrm>
              <a:off x="7899752" y="2275601"/>
              <a:ext cx="97233" cy="92393"/>
            </a:xfrm>
            <a:custGeom>
              <a:rect b="b" l="l" r="r" t="t"/>
              <a:pathLst>
                <a:path extrusionOk="0" h="2897" w="3049">
                  <a:moveTo>
                    <a:pt x="1940" y="0"/>
                  </a:moveTo>
                  <a:cubicBezTo>
                    <a:pt x="1435" y="0"/>
                    <a:pt x="959" y="396"/>
                    <a:pt x="881" y="955"/>
                  </a:cubicBezTo>
                  <a:cubicBezTo>
                    <a:pt x="786" y="1717"/>
                    <a:pt x="358" y="2265"/>
                    <a:pt x="72" y="2575"/>
                  </a:cubicBezTo>
                  <a:cubicBezTo>
                    <a:pt x="0" y="2670"/>
                    <a:pt x="48" y="2813"/>
                    <a:pt x="167" y="2837"/>
                  </a:cubicBezTo>
                  <a:cubicBezTo>
                    <a:pt x="298" y="2869"/>
                    <a:pt x="463" y="2897"/>
                    <a:pt x="647" y="2897"/>
                  </a:cubicBezTo>
                  <a:cubicBezTo>
                    <a:pt x="866" y="2897"/>
                    <a:pt x="1112" y="2858"/>
                    <a:pt x="1358" y="2741"/>
                  </a:cubicBezTo>
                  <a:lnTo>
                    <a:pt x="3049" y="955"/>
                  </a:lnTo>
                  <a:cubicBezTo>
                    <a:pt x="2800" y="274"/>
                    <a:pt x="2360" y="0"/>
                    <a:pt x="1940" y="0"/>
                  </a:cubicBezTo>
                  <a:close/>
                </a:path>
              </a:pathLst>
            </a:custGeom>
            <a:solidFill>
              <a:srgbClr val="D47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116"/>
            <p:cNvSpPr/>
            <p:nvPr/>
          </p:nvSpPr>
          <p:spPr>
            <a:xfrm>
              <a:off x="7933907" y="2292377"/>
              <a:ext cx="249890" cy="118513"/>
            </a:xfrm>
            <a:custGeom>
              <a:rect b="b" l="l" r="r" t="t"/>
              <a:pathLst>
                <a:path extrusionOk="0" h="3716" w="7836">
                  <a:moveTo>
                    <a:pt x="3907" y="1"/>
                  </a:moveTo>
                  <a:cubicBezTo>
                    <a:pt x="2882" y="1"/>
                    <a:pt x="1906" y="358"/>
                    <a:pt x="1144" y="1072"/>
                  </a:cubicBezTo>
                  <a:cubicBezTo>
                    <a:pt x="406" y="1787"/>
                    <a:pt x="1" y="2692"/>
                    <a:pt x="1" y="3716"/>
                  </a:cubicBezTo>
                  <a:lnTo>
                    <a:pt x="7836" y="3716"/>
                  </a:lnTo>
                  <a:cubicBezTo>
                    <a:pt x="7836" y="2739"/>
                    <a:pt x="7431" y="1787"/>
                    <a:pt x="6693" y="1072"/>
                  </a:cubicBezTo>
                  <a:cubicBezTo>
                    <a:pt x="5931" y="382"/>
                    <a:pt x="4954" y="1"/>
                    <a:pt x="3907" y="1"/>
                  </a:cubicBezTo>
                  <a:close/>
                </a:path>
              </a:pathLst>
            </a:custGeom>
            <a:solidFill>
              <a:srgbClr val="FC9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116"/>
            <p:cNvSpPr/>
            <p:nvPr/>
          </p:nvSpPr>
          <p:spPr>
            <a:xfrm>
              <a:off x="8027344" y="2481468"/>
              <a:ext cx="63047" cy="63083"/>
            </a:xfrm>
            <a:custGeom>
              <a:rect b="b" l="l" r="r" t="t"/>
              <a:pathLst>
                <a:path extrusionOk="0" h="1978" w="1977">
                  <a:moveTo>
                    <a:pt x="1040" y="0"/>
                  </a:moveTo>
                  <a:cubicBezTo>
                    <a:pt x="1027" y="0"/>
                    <a:pt x="1014" y="1"/>
                    <a:pt x="1000" y="1"/>
                  </a:cubicBezTo>
                  <a:cubicBezTo>
                    <a:pt x="453" y="1"/>
                    <a:pt x="0" y="454"/>
                    <a:pt x="0" y="1002"/>
                  </a:cubicBezTo>
                  <a:cubicBezTo>
                    <a:pt x="0" y="1525"/>
                    <a:pt x="453" y="1978"/>
                    <a:pt x="1000" y="1978"/>
                  </a:cubicBezTo>
                  <a:cubicBezTo>
                    <a:pt x="1524" y="1978"/>
                    <a:pt x="1977" y="1525"/>
                    <a:pt x="1977" y="1002"/>
                  </a:cubicBezTo>
                  <a:cubicBezTo>
                    <a:pt x="1977" y="444"/>
                    <a:pt x="1547" y="0"/>
                    <a:pt x="1040"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116"/>
            <p:cNvSpPr/>
            <p:nvPr/>
          </p:nvSpPr>
          <p:spPr>
            <a:xfrm>
              <a:off x="8143520" y="2389585"/>
              <a:ext cx="45603" cy="45606"/>
            </a:xfrm>
            <a:custGeom>
              <a:rect b="b" l="l" r="r" t="t"/>
              <a:pathLst>
                <a:path extrusionOk="0" h="1430" w="1430">
                  <a:moveTo>
                    <a:pt x="715" y="1"/>
                  </a:moveTo>
                  <a:cubicBezTo>
                    <a:pt x="334" y="1"/>
                    <a:pt x="1" y="334"/>
                    <a:pt x="1" y="715"/>
                  </a:cubicBezTo>
                  <a:cubicBezTo>
                    <a:pt x="1" y="1120"/>
                    <a:pt x="334" y="1430"/>
                    <a:pt x="715" y="1430"/>
                  </a:cubicBezTo>
                  <a:cubicBezTo>
                    <a:pt x="1096" y="1430"/>
                    <a:pt x="1430" y="1120"/>
                    <a:pt x="1430" y="715"/>
                  </a:cubicBezTo>
                  <a:cubicBezTo>
                    <a:pt x="1430" y="334"/>
                    <a:pt x="1096" y="1"/>
                    <a:pt x="715"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116"/>
            <p:cNvSpPr/>
            <p:nvPr/>
          </p:nvSpPr>
          <p:spPr>
            <a:xfrm>
              <a:off x="7928613" y="2389585"/>
              <a:ext cx="45603" cy="45606"/>
            </a:xfrm>
            <a:custGeom>
              <a:rect b="b" l="l" r="r" t="t"/>
              <a:pathLst>
                <a:path extrusionOk="0" h="1430" w="1430">
                  <a:moveTo>
                    <a:pt x="715" y="1"/>
                  </a:moveTo>
                  <a:cubicBezTo>
                    <a:pt x="334" y="1"/>
                    <a:pt x="0" y="334"/>
                    <a:pt x="0" y="715"/>
                  </a:cubicBezTo>
                  <a:cubicBezTo>
                    <a:pt x="0" y="1120"/>
                    <a:pt x="334" y="1430"/>
                    <a:pt x="715" y="1430"/>
                  </a:cubicBezTo>
                  <a:cubicBezTo>
                    <a:pt x="1120" y="1430"/>
                    <a:pt x="1429" y="1120"/>
                    <a:pt x="1429" y="715"/>
                  </a:cubicBezTo>
                  <a:cubicBezTo>
                    <a:pt x="1429" y="334"/>
                    <a:pt x="1120" y="1"/>
                    <a:pt x="715"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116"/>
            <p:cNvSpPr/>
            <p:nvPr/>
          </p:nvSpPr>
          <p:spPr>
            <a:xfrm>
              <a:off x="7950617" y="2351984"/>
              <a:ext cx="214970" cy="160706"/>
            </a:xfrm>
            <a:custGeom>
              <a:rect b="b" l="l" r="r" t="t"/>
              <a:pathLst>
                <a:path extrusionOk="0" h="5039" w="6741">
                  <a:moveTo>
                    <a:pt x="2091" y="1"/>
                  </a:moveTo>
                  <a:cubicBezTo>
                    <a:pt x="1432" y="1"/>
                    <a:pt x="845" y="412"/>
                    <a:pt x="477" y="751"/>
                  </a:cubicBezTo>
                  <a:cubicBezTo>
                    <a:pt x="168" y="1013"/>
                    <a:pt x="1" y="1418"/>
                    <a:pt x="1" y="1847"/>
                  </a:cubicBezTo>
                  <a:cubicBezTo>
                    <a:pt x="1" y="3609"/>
                    <a:pt x="1525" y="5038"/>
                    <a:pt x="3359" y="5038"/>
                  </a:cubicBezTo>
                  <a:cubicBezTo>
                    <a:pt x="3374" y="5038"/>
                    <a:pt x="3390" y="5038"/>
                    <a:pt x="3405" y="5038"/>
                  </a:cubicBezTo>
                  <a:cubicBezTo>
                    <a:pt x="5265" y="5038"/>
                    <a:pt x="6740" y="3618"/>
                    <a:pt x="6740" y="1847"/>
                  </a:cubicBezTo>
                  <a:cubicBezTo>
                    <a:pt x="6740" y="1418"/>
                    <a:pt x="6550" y="1037"/>
                    <a:pt x="6264" y="751"/>
                  </a:cubicBezTo>
                  <a:cubicBezTo>
                    <a:pt x="5896" y="412"/>
                    <a:pt x="5309" y="1"/>
                    <a:pt x="4644" y="1"/>
                  </a:cubicBezTo>
                  <a:cubicBezTo>
                    <a:pt x="4234" y="1"/>
                    <a:pt x="3795" y="157"/>
                    <a:pt x="3359" y="584"/>
                  </a:cubicBezTo>
                  <a:cubicBezTo>
                    <a:pt x="2932" y="157"/>
                    <a:pt x="2498" y="1"/>
                    <a:pt x="2091"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116"/>
            <p:cNvSpPr/>
            <p:nvPr/>
          </p:nvSpPr>
          <p:spPr>
            <a:xfrm>
              <a:off x="7950617" y="2352048"/>
              <a:ext cx="117004" cy="160611"/>
            </a:xfrm>
            <a:custGeom>
              <a:rect b="b" l="l" r="r" t="t"/>
              <a:pathLst>
                <a:path extrusionOk="0" h="5036" w="3669">
                  <a:moveTo>
                    <a:pt x="2066" y="1"/>
                  </a:moveTo>
                  <a:cubicBezTo>
                    <a:pt x="1431" y="1"/>
                    <a:pt x="866" y="401"/>
                    <a:pt x="477" y="749"/>
                  </a:cubicBezTo>
                  <a:cubicBezTo>
                    <a:pt x="191" y="1011"/>
                    <a:pt x="1" y="1416"/>
                    <a:pt x="1" y="1845"/>
                  </a:cubicBezTo>
                  <a:cubicBezTo>
                    <a:pt x="1" y="3607"/>
                    <a:pt x="1525" y="5036"/>
                    <a:pt x="3359" y="5036"/>
                  </a:cubicBezTo>
                  <a:lnTo>
                    <a:pt x="3668" y="5036"/>
                  </a:lnTo>
                  <a:cubicBezTo>
                    <a:pt x="1930" y="4869"/>
                    <a:pt x="596" y="3512"/>
                    <a:pt x="596" y="1845"/>
                  </a:cubicBezTo>
                  <a:cubicBezTo>
                    <a:pt x="596" y="1416"/>
                    <a:pt x="787" y="1035"/>
                    <a:pt x="1073" y="749"/>
                  </a:cubicBezTo>
                  <a:cubicBezTo>
                    <a:pt x="1382" y="440"/>
                    <a:pt x="1858" y="106"/>
                    <a:pt x="2382" y="35"/>
                  </a:cubicBezTo>
                  <a:cubicBezTo>
                    <a:pt x="2275" y="11"/>
                    <a:pt x="2169" y="1"/>
                    <a:pt x="2066"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116"/>
            <p:cNvSpPr/>
            <p:nvPr/>
          </p:nvSpPr>
          <p:spPr>
            <a:xfrm>
              <a:off x="8108600" y="2399472"/>
              <a:ext cx="11417" cy="22070"/>
            </a:xfrm>
            <a:custGeom>
              <a:rect b="b" l="l" r="r" t="t"/>
              <a:pathLst>
                <a:path extrusionOk="0" h="692" w="358">
                  <a:moveTo>
                    <a:pt x="167" y="0"/>
                  </a:moveTo>
                  <a:cubicBezTo>
                    <a:pt x="72" y="0"/>
                    <a:pt x="0" y="96"/>
                    <a:pt x="0" y="167"/>
                  </a:cubicBezTo>
                  <a:lnTo>
                    <a:pt x="0" y="501"/>
                  </a:lnTo>
                  <a:cubicBezTo>
                    <a:pt x="0" y="596"/>
                    <a:pt x="72" y="691"/>
                    <a:pt x="167" y="691"/>
                  </a:cubicBezTo>
                  <a:cubicBezTo>
                    <a:pt x="286" y="691"/>
                    <a:pt x="358" y="596"/>
                    <a:pt x="358" y="501"/>
                  </a:cubicBezTo>
                  <a:lnTo>
                    <a:pt x="358" y="167"/>
                  </a:lnTo>
                  <a:cubicBezTo>
                    <a:pt x="358" y="96"/>
                    <a:pt x="262" y="0"/>
                    <a:pt x="167"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116"/>
            <p:cNvSpPr/>
            <p:nvPr/>
          </p:nvSpPr>
          <p:spPr>
            <a:xfrm>
              <a:off x="8101010" y="2426038"/>
              <a:ext cx="26596" cy="11449"/>
            </a:xfrm>
            <a:custGeom>
              <a:rect b="b" l="l" r="r" t="t"/>
              <a:pathLst>
                <a:path extrusionOk="0" h="359" w="834">
                  <a:moveTo>
                    <a:pt x="167" y="1"/>
                  </a:moveTo>
                  <a:cubicBezTo>
                    <a:pt x="72" y="1"/>
                    <a:pt x="0" y="96"/>
                    <a:pt x="0" y="168"/>
                  </a:cubicBezTo>
                  <a:cubicBezTo>
                    <a:pt x="0" y="263"/>
                    <a:pt x="72" y="358"/>
                    <a:pt x="167" y="358"/>
                  </a:cubicBezTo>
                  <a:lnTo>
                    <a:pt x="643" y="358"/>
                  </a:lnTo>
                  <a:cubicBezTo>
                    <a:pt x="762" y="358"/>
                    <a:pt x="834" y="263"/>
                    <a:pt x="834" y="168"/>
                  </a:cubicBezTo>
                  <a:cubicBezTo>
                    <a:pt x="834" y="96"/>
                    <a:pt x="738" y="1"/>
                    <a:pt x="643"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116"/>
            <p:cNvSpPr/>
            <p:nvPr/>
          </p:nvSpPr>
          <p:spPr>
            <a:xfrm>
              <a:off x="7996188" y="2399472"/>
              <a:ext cx="11417" cy="22070"/>
            </a:xfrm>
            <a:custGeom>
              <a:rect b="b" l="l" r="r" t="t"/>
              <a:pathLst>
                <a:path extrusionOk="0" h="692" w="358">
                  <a:moveTo>
                    <a:pt x="191" y="0"/>
                  </a:moveTo>
                  <a:cubicBezTo>
                    <a:pt x="96" y="0"/>
                    <a:pt x="1" y="96"/>
                    <a:pt x="1" y="167"/>
                  </a:cubicBezTo>
                  <a:lnTo>
                    <a:pt x="1" y="501"/>
                  </a:lnTo>
                  <a:cubicBezTo>
                    <a:pt x="1" y="596"/>
                    <a:pt x="96" y="691"/>
                    <a:pt x="191" y="691"/>
                  </a:cubicBezTo>
                  <a:cubicBezTo>
                    <a:pt x="310" y="691"/>
                    <a:pt x="358" y="596"/>
                    <a:pt x="358" y="501"/>
                  </a:cubicBezTo>
                  <a:lnTo>
                    <a:pt x="358" y="167"/>
                  </a:lnTo>
                  <a:cubicBezTo>
                    <a:pt x="358" y="96"/>
                    <a:pt x="263" y="0"/>
                    <a:pt x="19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116"/>
            <p:cNvSpPr/>
            <p:nvPr/>
          </p:nvSpPr>
          <p:spPr>
            <a:xfrm>
              <a:off x="7988598" y="2426038"/>
              <a:ext cx="26628" cy="11449"/>
            </a:xfrm>
            <a:custGeom>
              <a:rect b="b" l="l" r="r" t="t"/>
              <a:pathLst>
                <a:path extrusionOk="0" h="359" w="835">
                  <a:moveTo>
                    <a:pt x="191" y="1"/>
                  </a:moveTo>
                  <a:cubicBezTo>
                    <a:pt x="96" y="1"/>
                    <a:pt x="1" y="96"/>
                    <a:pt x="1" y="168"/>
                  </a:cubicBezTo>
                  <a:cubicBezTo>
                    <a:pt x="1" y="263"/>
                    <a:pt x="96" y="358"/>
                    <a:pt x="191" y="358"/>
                  </a:cubicBezTo>
                  <a:lnTo>
                    <a:pt x="667" y="358"/>
                  </a:lnTo>
                  <a:cubicBezTo>
                    <a:pt x="786" y="358"/>
                    <a:pt x="834" y="263"/>
                    <a:pt x="834" y="168"/>
                  </a:cubicBezTo>
                  <a:cubicBezTo>
                    <a:pt x="834" y="96"/>
                    <a:pt x="739" y="1"/>
                    <a:pt x="667"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116"/>
            <p:cNvSpPr/>
            <p:nvPr/>
          </p:nvSpPr>
          <p:spPr>
            <a:xfrm>
              <a:off x="8041759" y="2419564"/>
              <a:ext cx="34218" cy="17158"/>
            </a:xfrm>
            <a:custGeom>
              <a:rect b="b" l="l" r="r" t="t"/>
              <a:pathLst>
                <a:path extrusionOk="0" h="538" w="1073">
                  <a:moveTo>
                    <a:pt x="211" y="0"/>
                  </a:moveTo>
                  <a:cubicBezTo>
                    <a:pt x="175" y="0"/>
                    <a:pt x="138" y="19"/>
                    <a:pt x="96" y="61"/>
                  </a:cubicBezTo>
                  <a:cubicBezTo>
                    <a:pt x="1" y="132"/>
                    <a:pt x="1" y="228"/>
                    <a:pt x="72" y="323"/>
                  </a:cubicBezTo>
                  <a:cubicBezTo>
                    <a:pt x="191" y="466"/>
                    <a:pt x="334" y="537"/>
                    <a:pt x="501" y="537"/>
                  </a:cubicBezTo>
                  <a:cubicBezTo>
                    <a:pt x="691" y="537"/>
                    <a:pt x="858" y="466"/>
                    <a:pt x="1025" y="323"/>
                  </a:cubicBezTo>
                  <a:cubicBezTo>
                    <a:pt x="1072" y="228"/>
                    <a:pt x="1072" y="109"/>
                    <a:pt x="977" y="61"/>
                  </a:cubicBezTo>
                  <a:cubicBezTo>
                    <a:pt x="944" y="28"/>
                    <a:pt x="900" y="10"/>
                    <a:pt x="856" y="10"/>
                  </a:cubicBezTo>
                  <a:cubicBezTo>
                    <a:pt x="805" y="10"/>
                    <a:pt x="753" y="34"/>
                    <a:pt x="715" y="85"/>
                  </a:cubicBezTo>
                  <a:cubicBezTo>
                    <a:pt x="691" y="132"/>
                    <a:pt x="596" y="180"/>
                    <a:pt x="548" y="180"/>
                  </a:cubicBezTo>
                  <a:cubicBezTo>
                    <a:pt x="477" y="180"/>
                    <a:pt x="382" y="132"/>
                    <a:pt x="358" y="85"/>
                  </a:cubicBezTo>
                  <a:cubicBezTo>
                    <a:pt x="304" y="31"/>
                    <a:pt x="258" y="0"/>
                    <a:pt x="21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116"/>
            <p:cNvSpPr/>
            <p:nvPr/>
          </p:nvSpPr>
          <p:spPr>
            <a:xfrm>
              <a:off x="7869361" y="2564675"/>
              <a:ext cx="379746" cy="73672"/>
            </a:xfrm>
            <a:custGeom>
              <a:rect b="b" l="l" r="r" t="t"/>
              <a:pathLst>
                <a:path extrusionOk="0" h="2310" w="11908">
                  <a:moveTo>
                    <a:pt x="2506" y="0"/>
                  </a:moveTo>
                  <a:cubicBezTo>
                    <a:pt x="1727" y="0"/>
                    <a:pt x="948" y="87"/>
                    <a:pt x="167" y="322"/>
                  </a:cubicBezTo>
                  <a:cubicBezTo>
                    <a:pt x="48" y="345"/>
                    <a:pt x="1" y="464"/>
                    <a:pt x="1" y="560"/>
                  </a:cubicBezTo>
                  <a:lnTo>
                    <a:pt x="1" y="1608"/>
                  </a:lnTo>
                  <a:cubicBezTo>
                    <a:pt x="1" y="1757"/>
                    <a:pt x="135" y="1849"/>
                    <a:pt x="266" y="1849"/>
                  </a:cubicBezTo>
                  <a:cubicBezTo>
                    <a:pt x="281" y="1849"/>
                    <a:pt x="296" y="1848"/>
                    <a:pt x="310" y="1846"/>
                  </a:cubicBezTo>
                  <a:cubicBezTo>
                    <a:pt x="1051" y="1637"/>
                    <a:pt x="1791" y="1559"/>
                    <a:pt x="2531" y="1559"/>
                  </a:cubicBezTo>
                  <a:cubicBezTo>
                    <a:pt x="4815" y="1559"/>
                    <a:pt x="7095" y="2310"/>
                    <a:pt x="9379" y="2310"/>
                  </a:cubicBezTo>
                  <a:cubicBezTo>
                    <a:pt x="10158" y="2310"/>
                    <a:pt x="10937" y="2223"/>
                    <a:pt x="11717" y="1989"/>
                  </a:cubicBezTo>
                  <a:cubicBezTo>
                    <a:pt x="11837" y="1965"/>
                    <a:pt x="11908" y="1869"/>
                    <a:pt x="11908" y="1750"/>
                  </a:cubicBezTo>
                  <a:lnTo>
                    <a:pt x="11908" y="703"/>
                  </a:lnTo>
                  <a:cubicBezTo>
                    <a:pt x="11908" y="553"/>
                    <a:pt x="11754" y="461"/>
                    <a:pt x="11620" y="461"/>
                  </a:cubicBezTo>
                  <a:cubicBezTo>
                    <a:pt x="11604" y="461"/>
                    <a:pt x="11589" y="462"/>
                    <a:pt x="11575" y="464"/>
                  </a:cubicBezTo>
                  <a:cubicBezTo>
                    <a:pt x="10834" y="673"/>
                    <a:pt x="10094" y="752"/>
                    <a:pt x="9354" y="752"/>
                  </a:cubicBezTo>
                  <a:cubicBezTo>
                    <a:pt x="7069" y="752"/>
                    <a:pt x="4790" y="0"/>
                    <a:pt x="2506" y="0"/>
                  </a:cubicBezTo>
                  <a:close/>
                </a:path>
              </a:pathLst>
            </a:custGeom>
            <a:solidFill>
              <a:srgbClr val="896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116"/>
          <p:cNvGrpSpPr/>
          <p:nvPr/>
        </p:nvGrpSpPr>
        <p:grpSpPr>
          <a:xfrm>
            <a:off x="6337588" y="944371"/>
            <a:ext cx="331879" cy="379776"/>
            <a:chOff x="2169757" y="3463533"/>
            <a:chExt cx="331879" cy="379776"/>
          </a:xfrm>
        </p:grpSpPr>
        <p:sp>
          <p:nvSpPr>
            <p:cNvPr id="4468" name="Google Shape;4468;p116"/>
            <p:cNvSpPr/>
            <p:nvPr/>
          </p:nvSpPr>
          <p:spPr>
            <a:xfrm>
              <a:off x="2235801" y="3746834"/>
              <a:ext cx="201290" cy="96475"/>
            </a:xfrm>
            <a:custGeom>
              <a:rect b="b" l="l" r="r" t="t"/>
              <a:pathLst>
                <a:path extrusionOk="0" h="3025" w="6312">
                  <a:moveTo>
                    <a:pt x="1668" y="0"/>
                  </a:moveTo>
                  <a:cubicBezTo>
                    <a:pt x="1668" y="0"/>
                    <a:pt x="620" y="357"/>
                    <a:pt x="96" y="1500"/>
                  </a:cubicBezTo>
                  <a:cubicBezTo>
                    <a:pt x="72" y="1572"/>
                    <a:pt x="25" y="1667"/>
                    <a:pt x="1" y="1715"/>
                  </a:cubicBezTo>
                  <a:lnTo>
                    <a:pt x="1311" y="3025"/>
                  </a:lnTo>
                  <a:lnTo>
                    <a:pt x="5002" y="3025"/>
                  </a:lnTo>
                  <a:lnTo>
                    <a:pt x="6312" y="1715"/>
                  </a:lnTo>
                  <a:cubicBezTo>
                    <a:pt x="5812" y="405"/>
                    <a:pt x="4645" y="0"/>
                    <a:pt x="4645" y="0"/>
                  </a:cubicBezTo>
                  <a:close/>
                </a:path>
              </a:pathLst>
            </a:custGeom>
            <a:solidFill>
              <a:srgbClr val="C76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116"/>
            <p:cNvSpPr/>
            <p:nvPr/>
          </p:nvSpPr>
          <p:spPr>
            <a:xfrm>
              <a:off x="2235068" y="3746834"/>
              <a:ext cx="75962" cy="54696"/>
            </a:xfrm>
            <a:custGeom>
              <a:rect b="b" l="l" r="r" t="t"/>
              <a:pathLst>
                <a:path extrusionOk="0" h="1715" w="2382">
                  <a:moveTo>
                    <a:pt x="1667" y="0"/>
                  </a:moveTo>
                  <a:cubicBezTo>
                    <a:pt x="1667" y="0"/>
                    <a:pt x="619" y="357"/>
                    <a:pt x="95" y="1500"/>
                  </a:cubicBezTo>
                  <a:cubicBezTo>
                    <a:pt x="48" y="1572"/>
                    <a:pt x="24" y="1667"/>
                    <a:pt x="0" y="1715"/>
                  </a:cubicBezTo>
                  <a:lnTo>
                    <a:pt x="714" y="1715"/>
                  </a:lnTo>
                  <a:cubicBezTo>
                    <a:pt x="738" y="1667"/>
                    <a:pt x="762" y="1572"/>
                    <a:pt x="810" y="1500"/>
                  </a:cubicBezTo>
                  <a:cubicBezTo>
                    <a:pt x="1334" y="381"/>
                    <a:pt x="2381" y="0"/>
                    <a:pt x="2381" y="0"/>
                  </a:cubicBezTo>
                  <a:close/>
                </a:path>
              </a:pathLst>
            </a:custGeom>
            <a:solidFill>
              <a:srgbClr val="88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116"/>
            <p:cNvSpPr/>
            <p:nvPr/>
          </p:nvSpPr>
          <p:spPr>
            <a:xfrm>
              <a:off x="2175816" y="3463533"/>
              <a:ext cx="318996" cy="164087"/>
            </a:xfrm>
            <a:custGeom>
              <a:rect b="b" l="l" r="r" t="t"/>
              <a:pathLst>
                <a:path extrusionOk="0" h="5145" w="10003">
                  <a:moveTo>
                    <a:pt x="5002" y="0"/>
                  </a:moveTo>
                  <a:cubicBezTo>
                    <a:pt x="3787" y="453"/>
                    <a:pt x="2477" y="834"/>
                    <a:pt x="1501" y="1763"/>
                  </a:cubicBezTo>
                  <a:cubicBezTo>
                    <a:pt x="548" y="2644"/>
                    <a:pt x="1" y="3882"/>
                    <a:pt x="1" y="5144"/>
                  </a:cubicBezTo>
                  <a:lnTo>
                    <a:pt x="10003" y="5144"/>
                  </a:lnTo>
                  <a:cubicBezTo>
                    <a:pt x="10003" y="3882"/>
                    <a:pt x="9479" y="2691"/>
                    <a:pt x="8526" y="1763"/>
                  </a:cubicBezTo>
                  <a:cubicBezTo>
                    <a:pt x="7550" y="834"/>
                    <a:pt x="6240" y="477"/>
                    <a:pt x="5002"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116"/>
            <p:cNvSpPr/>
            <p:nvPr/>
          </p:nvSpPr>
          <p:spPr>
            <a:xfrm>
              <a:off x="2175816" y="3463533"/>
              <a:ext cx="174693" cy="164087"/>
            </a:xfrm>
            <a:custGeom>
              <a:rect b="b" l="l" r="r" t="t"/>
              <a:pathLst>
                <a:path extrusionOk="0" h="5145" w="5478">
                  <a:moveTo>
                    <a:pt x="5002" y="0"/>
                  </a:moveTo>
                  <a:cubicBezTo>
                    <a:pt x="3787" y="453"/>
                    <a:pt x="2477" y="834"/>
                    <a:pt x="1501" y="1763"/>
                  </a:cubicBezTo>
                  <a:cubicBezTo>
                    <a:pt x="548" y="2644"/>
                    <a:pt x="1" y="3858"/>
                    <a:pt x="1" y="5144"/>
                  </a:cubicBezTo>
                  <a:lnTo>
                    <a:pt x="953" y="5144"/>
                  </a:lnTo>
                  <a:cubicBezTo>
                    <a:pt x="1001" y="3882"/>
                    <a:pt x="1501" y="2691"/>
                    <a:pt x="2453" y="1763"/>
                  </a:cubicBezTo>
                  <a:cubicBezTo>
                    <a:pt x="3311" y="953"/>
                    <a:pt x="4406" y="572"/>
                    <a:pt x="5478" y="191"/>
                  </a:cubicBezTo>
                  <a:cubicBezTo>
                    <a:pt x="5335" y="119"/>
                    <a:pt x="5168" y="72"/>
                    <a:pt x="5002"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116"/>
            <p:cNvSpPr/>
            <p:nvPr/>
          </p:nvSpPr>
          <p:spPr>
            <a:xfrm>
              <a:off x="2442385" y="3600990"/>
              <a:ext cx="59252" cy="59288"/>
            </a:xfrm>
            <a:custGeom>
              <a:rect b="b" l="l" r="r" t="t"/>
              <a:pathLst>
                <a:path extrusionOk="0" h="1859" w="1858">
                  <a:moveTo>
                    <a:pt x="929" y="1"/>
                  </a:moveTo>
                  <a:cubicBezTo>
                    <a:pt x="429" y="1"/>
                    <a:pt x="0" y="429"/>
                    <a:pt x="0" y="930"/>
                  </a:cubicBezTo>
                  <a:cubicBezTo>
                    <a:pt x="0" y="1430"/>
                    <a:pt x="429" y="1858"/>
                    <a:pt x="929" y="1858"/>
                  </a:cubicBezTo>
                  <a:cubicBezTo>
                    <a:pt x="1453" y="1858"/>
                    <a:pt x="1858" y="1430"/>
                    <a:pt x="1858" y="930"/>
                  </a:cubicBezTo>
                  <a:cubicBezTo>
                    <a:pt x="1858" y="429"/>
                    <a:pt x="1453" y="1"/>
                    <a:pt x="929"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116"/>
            <p:cNvSpPr/>
            <p:nvPr/>
          </p:nvSpPr>
          <p:spPr>
            <a:xfrm>
              <a:off x="2303408" y="3725562"/>
              <a:ext cx="64577" cy="64582"/>
            </a:xfrm>
            <a:custGeom>
              <a:rect b="b" l="l" r="r" t="t"/>
              <a:pathLst>
                <a:path extrusionOk="0" h="2025" w="2025">
                  <a:moveTo>
                    <a:pt x="1001" y="0"/>
                  </a:moveTo>
                  <a:cubicBezTo>
                    <a:pt x="453" y="0"/>
                    <a:pt x="0" y="453"/>
                    <a:pt x="0" y="1024"/>
                  </a:cubicBezTo>
                  <a:cubicBezTo>
                    <a:pt x="0" y="1572"/>
                    <a:pt x="453" y="2025"/>
                    <a:pt x="1001" y="2025"/>
                  </a:cubicBezTo>
                  <a:cubicBezTo>
                    <a:pt x="1572" y="2025"/>
                    <a:pt x="2025" y="1572"/>
                    <a:pt x="2025" y="1024"/>
                  </a:cubicBezTo>
                  <a:cubicBezTo>
                    <a:pt x="2025" y="453"/>
                    <a:pt x="1572" y="0"/>
                    <a:pt x="1001"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116"/>
            <p:cNvSpPr/>
            <p:nvPr/>
          </p:nvSpPr>
          <p:spPr>
            <a:xfrm>
              <a:off x="2200117" y="3536631"/>
              <a:ext cx="271926" cy="221621"/>
            </a:xfrm>
            <a:custGeom>
              <a:rect b="b" l="l" r="r" t="t"/>
              <a:pathLst>
                <a:path extrusionOk="0" h="6949" w="8527">
                  <a:moveTo>
                    <a:pt x="2665" y="0"/>
                  </a:moveTo>
                  <a:cubicBezTo>
                    <a:pt x="2124" y="0"/>
                    <a:pt x="1591" y="204"/>
                    <a:pt x="1144" y="542"/>
                  </a:cubicBezTo>
                  <a:cubicBezTo>
                    <a:pt x="405" y="1066"/>
                    <a:pt x="1" y="1947"/>
                    <a:pt x="1" y="2852"/>
                  </a:cubicBezTo>
                  <a:cubicBezTo>
                    <a:pt x="1" y="5091"/>
                    <a:pt x="1930" y="6948"/>
                    <a:pt x="4287" y="6948"/>
                  </a:cubicBezTo>
                  <a:cubicBezTo>
                    <a:pt x="6621" y="6948"/>
                    <a:pt x="8526" y="5115"/>
                    <a:pt x="8526" y="2852"/>
                  </a:cubicBezTo>
                  <a:cubicBezTo>
                    <a:pt x="8526" y="1947"/>
                    <a:pt x="8121" y="1066"/>
                    <a:pt x="7383" y="542"/>
                  </a:cubicBezTo>
                  <a:cubicBezTo>
                    <a:pt x="6924" y="204"/>
                    <a:pt x="6391" y="0"/>
                    <a:pt x="5853" y="0"/>
                  </a:cubicBezTo>
                  <a:cubicBezTo>
                    <a:pt x="5331" y="0"/>
                    <a:pt x="4804" y="192"/>
                    <a:pt x="4335" y="638"/>
                  </a:cubicBezTo>
                  <a:cubicBezTo>
                    <a:pt x="4311" y="649"/>
                    <a:pt x="4281" y="655"/>
                    <a:pt x="4254" y="655"/>
                  </a:cubicBezTo>
                  <a:cubicBezTo>
                    <a:pt x="4228" y="655"/>
                    <a:pt x="4204" y="649"/>
                    <a:pt x="4192" y="638"/>
                  </a:cubicBezTo>
                  <a:cubicBezTo>
                    <a:pt x="3723" y="192"/>
                    <a:pt x="3190" y="0"/>
                    <a:pt x="2665"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116"/>
            <p:cNvSpPr/>
            <p:nvPr/>
          </p:nvSpPr>
          <p:spPr>
            <a:xfrm>
              <a:off x="2169757" y="3536854"/>
              <a:ext cx="176958" cy="222163"/>
            </a:xfrm>
            <a:custGeom>
              <a:rect b="b" l="l" r="r" t="t"/>
              <a:pathLst>
                <a:path extrusionOk="0" h="6966" w="5549">
                  <a:moveTo>
                    <a:pt x="3560" y="0"/>
                  </a:moveTo>
                  <a:cubicBezTo>
                    <a:pt x="3029" y="0"/>
                    <a:pt x="2512" y="191"/>
                    <a:pt x="2072" y="535"/>
                  </a:cubicBezTo>
                  <a:cubicBezTo>
                    <a:pt x="1572" y="916"/>
                    <a:pt x="1215" y="1464"/>
                    <a:pt x="1024" y="2012"/>
                  </a:cubicBezTo>
                  <a:lnTo>
                    <a:pt x="905" y="2012"/>
                  </a:lnTo>
                  <a:cubicBezTo>
                    <a:pt x="405" y="2012"/>
                    <a:pt x="0" y="2440"/>
                    <a:pt x="0" y="2941"/>
                  </a:cubicBezTo>
                  <a:cubicBezTo>
                    <a:pt x="0" y="3441"/>
                    <a:pt x="405" y="3869"/>
                    <a:pt x="905" y="3869"/>
                  </a:cubicBezTo>
                  <a:lnTo>
                    <a:pt x="1024" y="3869"/>
                  </a:lnTo>
                  <a:cubicBezTo>
                    <a:pt x="1500" y="5655"/>
                    <a:pt x="3167" y="6965"/>
                    <a:pt x="5192" y="6965"/>
                  </a:cubicBezTo>
                  <a:lnTo>
                    <a:pt x="5549" y="6965"/>
                  </a:lnTo>
                  <a:cubicBezTo>
                    <a:pt x="3358" y="6751"/>
                    <a:pt x="1619" y="4989"/>
                    <a:pt x="1619" y="2845"/>
                  </a:cubicBezTo>
                  <a:cubicBezTo>
                    <a:pt x="1619" y="1940"/>
                    <a:pt x="2048" y="1059"/>
                    <a:pt x="2786" y="535"/>
                  </a:cubicBezTo>
                  <a:cubicBezTo>
                    <a:pt x="3144" y="273"/>
                    <a:pt x="3525" y="83"/>
                    <a:pt x="3953" y="35"/>
                  </a:cubicBezTo>
                  <a:cubicBezTo>
                    <a:pt x="3822" y="12"/>
                    <a:pt x="3691" y="0"/>
                    <a:pt x="3560"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116"/>
            <p:cNvSpPr/>
            <p:nvPr/>
          </p:nvSpPr>
          <p:spPr>
            <a:xfrm>
              <a:off x="2402140" y="3613141"/>
              <a:ext cx="11417" cy="25865"/>
            </a:xfrm>
            <a:custGeom>
              <a:rect b="b" l="l" r="r" t="t"/>
              <a:pathLst>
                <a:path extrusionOk="0" h="811" w="358">
                  <a:moveTo>
                    <a:pt x="167" y="1"/>
                  </a:moveTo>
                  <a:cubicBezTo>
                    <a:pt x="95" y="1"/>
                    <a:pt x="0" y="96"/>
                    <a:pt x="0" y="191"/>
                  </a:cubicBezTo>
                  <a:lnTo>
                    <a:pt x="0" y="644"/>
                  </a:lnTo>
                  <a:cubicBezTo>
                    <a:pt x="0" y="739"/>
                    <a:pt x="95" y="810"/>
                    <a:pt x="167" y="810"/>
                  </a:cubicBezTo>
                  <a:cubicBezTo>
                    <a:pt x="262" y="810"/>
                    <a:pt x="357" y="739"/>
                    <a:pt x="357" y="644"/>
                  </a:cubicBezTo>
                  <a:lnTo>
                    <a:pt x="357" y="191"/>
                  </a:lnTo>
                  <a:cubicBezTo>
                    <a:pt x="357" y="96"/>
                    <a:pt x="262" y="1"/>
                    <a:pt x="167"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116"/>
            <p:cNvSpPr/>
            <p:nvPr/>
          </p:nvSpPr>
          <p:spPr>
            <a:xfrm>
              <a:off x="2391488" y="3648095"/>
              <a:ext cx="31188" cy="11418"/>
            </a:xfrm>
            <a:custGeom>
              <a:rect b="b" l="l" r="r" t="t"/>
              <a:pathLst>
                <a:path extrusionOk="0" h="358" w="978">
                  <a:moveTo>
                    <a:pt x="191" y="0"/>
                  </a:moveTo>
                  <a:cubicBezTo>
                    <a:pt x="96" y="0"/>
                    <a:pt x="1" y="72"/>
                    <a:pt x="1" y="167"/>
                  </a:cubicBezTo>
                  <a:cubicBezTo>
                    <a:pt x="1" y="262"/>
                    <a:pt x="96" y="357"/>
                    <a:pt x="191" y="357"/>
                  </a:cubicBezTo>
                  <a:lnTo>
                    <a:pt x="787" y="357"/>
                  </a:lnTo>
                  <a:cubicBezTo>
                    <a:pt x="906" y="357"/>
                    <a:pt x="977" y="286"/>
                    <a:pt x="953" y="167"/>
                  </a:cubicBezTo>
                  <a:cubicBezTo>
                    <a:pt x="953" y="72"/>
                    <a:pt x="858" y="0"/>
                    <a:pt x="787" y="0"/>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116"/>
            <p:cNvSpPr/>
            <p:nvPr/>
          </p:nvSpPr>
          <p:spPr>
            <a:xfrm>
              <a:off x="2258603" y="3613141"/>
              <a:ext cx="11417" cy="25865"/>
            </a:xfrm>
            <a:custGeom>
              <a:rect b="b" l="l" r="r" t="t"/>
              <a:pathLst>
                <a:path extrusionOk="0" h="811" w="358">
                  <a:moveTo>
                    <a:pt x="191" y="1"/>
                  </a:moveTo>
                  <a:cubicBezTo>
                    <a:pt x="96" y="1"/>
                    <a:pt x="0" y="96"/>
                    <a:pt x="0" y="191"/>
                  </a:cubicBezTo>
                  <a:lnTo>
                    <a:pt x="0" y="644"/>
                  </a:lnTo>
                  <a:cubicBezTo>
                    <a:pt x="0" y="739"/>
                    <a:pt x="96" y="810"/>
                    <a:pt x="191" y="810"/>
                  </a:cubicBezTo>
                  <a:cubicBezTo>
                    <a:pt x="262" y="810"/>
                    <a:pt x="358" y="739"/>
                    <a:pt x="358" y="644"/>
                  </a:cubicBezTo>
                  <a:lnTo>
                    <a:pt x="358" y="191"/>
                  </a:lnTo>
                  <a:cubicBezTo>
                    <a:pt x="358" y="96"/>
                    <a:pt x="262" y="1"/>
                    <a:pt x="191"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116"/>
            <p:cNvSpPr/>
            <p:nvPr/>
          </p:nvSpPr>
          <p:spPr>
            <a:xfrm>
              <a:off x="2249482" y="3648095"/>
              <a:ext cx="30423" cy="11418"/>
            </a:xfrm>
            <a:custGeom>
              <a:rect b="b" l="l" r="r" t="t"/>
              <a:pathLst>
                <a:path extrusionOk="0" h="358" w="954">
                  <a:moveTo>
                    <a:pt x="167" y="0"/>
                  </a:moveTo>
                  <a:cubicBezTo>
                    <a:pt x="72" y="0"/>
                    <a:pt x="1" y="72"/>
                    <a:pt x="1" y="167"/>
                  </a:cubicBezTo>
                  <a:cubicBezTo>
                    <a:pt x="1" y="262"/>
                    <a:pt x="72" y="357"/>
                    <a:pt x="167" y="357"/>
                  </a:cubicBezTo>
                  <a:lnTo>
                    <a:pt x="763" y="357"/>
                  </a:lnTo>
                  <a:cubicBezTo>
                    <a:pt x="858" y="357"/>
                    <a:pt x="953" y="286"/>
                    <a:pt x="953" y="167"/>
                  </a:cubicBezTo>
                  <a:cubicBezTo>
                    <a:pt x="953" y="72"/>
                    <a:pt x="858" y="0"/>
                    <a:pt x="763" y="0"/>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116"/>
            <p:cNvSpPr/>
            <p:nvPr/>
          </p:nvSpPr>
          <p:spPr>
            <a:xfrm>
              <a:off x="2316324" y="3641430"/>
              <a:ext cx="39512" cy="18083"/>
            </a:xfrm>
            <a:custGeom>
              <a:rect b="b" l="l" r="r" t="t"/>
              <a:pathLst>
                <a:path extrusionOk="0" h="567" w="1239">
                  <a:moveTo>
                    <a:pt x="200" y="1"/>
                  </a:moveTo>
                  <a:cubicBezTo>
                    <a:pt x="167" y="1"/>
                    <a:pt x="133" y="14"/>
                    <a:pt x="95" y="43"/>
                  </a:cubicBezTo>
                  <a:cubicBezTo>
                    <a:pt x="0" y="138"/>
                    <a:pt x="0" y="233"/>
                    <a:pt x="72" y="328"/>
                  </a:cubicBezTo>
                  <a:cubicBezTo>
                    <a:pt x="191" y="471"/>
                    <a:pt x="405" y="566"/>
                    <a:pt x="596" y="566"/>
                  </a:cubicBezTo>
                  <a:cubicBezTo>
                    <a:pt x="810" y="566"/>
                    <a:pt x="1024" y="471"/>
                    <a:pt x="1167" y="328"/>
                  </a:cubicBezTo>
                  <a:cubicBezTo>
                    <a:pt x="1239" y="233"/>
                    <a:pt x="1239" y="114"/>
                    <a:pt x="1143" y="43"/>
                  </a:cubicBezTo>
                  <a:cubicBezTo>
                    <a:pt x="1114" y="23"/>
                    <a:pt x="1076" y="11"/>
                    <a:pt x="1038" y="11"/>
                  </a:cubicBezTo>
                  <a:cubicBezTo>
                    <a:pt x="985" y="11"/>
                    <a:pt x="933" y="34"/>
                    <a:pt x="905" y="90"/>
                  </a:cubicBezTo>
                  <a:cubicBezTo>
                    <a:pt x="834" y="162"/>
                    <a:pt x="762" y="209"/>
                    <a:pt x="643" y="209"/>
                  </a:cubicBezTo>
                  <a:cubicBezTo>
                    <a:pt x="500" y="209"/>
                    <a:pt x="429" y="138"/>
                    <a:pt x="357" y="90"/>
                  </a:cubicBezTo>
                  <a:cubicBezTo>
                    <a:pt x="300" y="32"/>
                    <a:pt x="251" y="1"/>
                    <a:pt x="200"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116"/>
            <p:cNvSpPr/>
            <p:nvPr/>
          </p:nvSpPr>
          <p:spPr>
            <a:xfrm>
              <a:off x="2223651" y="3781757"/>
              <a:ext cx="22833" cy="43310"/>
            </a:xfrm>
            <a:custGeom>
              <a:rect b="b" l="l" r="r" t="t"/>
              <a:pathLst>
                <a:path extrusionOk="0" h="1358" w="716">
                  <a:moveTo>
                    <a:pt x="358" y="1"/>
                  </a:moveTo>
                  <a:cubicBezTo>
                    <a:pt x="144" y="1"/>
                    <a:pt x="1" y="143"/>
                    <a:pt x="1" y="358"/>
                  </a:cubicBezTo>
                  <a:lnTo>
                    <a:pt x="1" y="1001"/>
                  </a:lnTo>
                  <a:cubicBezTo>
                    <a:pt x="1" y="1215"/>
                    <a:pt x="144" y="1358"/>
                    <a:pt x="358" y="1358"/>
                  </a:cubicBezTo>
                  <a:cubicBezTo>
                    <a:pt x="572" y="1358"/>
                    <a:pt x="715" y="1191"/>
                    <a:pt x="715" y="1001"/>
                  </a:cubicBezTo>
                  <a:lnTo>
                    <a:pt x="715" y="358"/>
                  </a:lnTo>
                  <a:cubicBezTo>
                    <a:pt x="715" y="143"/>
                    <a:pt x="572" y="1"/>
                    <a:pt x="358"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116"/>
            <p:cNvSpPr/>
            <p:nvPr/>
          </p:nvSpPr>
          <p:spPr>
            <a:xfrm>
              <a:off x="2210002" y="3799999"/>
              <a:ext cx="68372" cy="43310"/>
            </a:xfrm>
            <a:custGeom>
              <a:rect b="b" l="l" r="r" t="t"/>
              <a:pathLst>
                <a:path extrusionOk="0" h="1358" w="2144">
                  <a:moveTo>
                    <a:pt x="1143" y="0"/>
                  </a:moveTo>
                  <a:cubicBezTo>
                    <a:pt x="1024" y="0"/>
                    <a:pt x="881" y="24"/>
                    <a:pt x="786" y="48"/>
                  </a:cubicBezTo>
                  <a:cubicBezTo>
                    <a:pt x="286" y="262"/>
                    <a:pt x="0" y="857"/>
                    <a:pt x="215" y="1358"/>
                  </a:cubicBezTo>
                  <a:lnTo>
                    <a:pt x="2096" y="1358"/>
                  </a:lnTo>
                  <a:cubicBezTo>
                    <a:pt x="2120" y="1238"/>
                    <a:pt x="2143" y="1119"/>
                    <a:pt x="2143" y="1000"/>
                  </a:cubicBezTo>
                  <a:cubicBezTo>
                    <a:pt x="2143" y="429"/>
                    <a:pt x="1715" y="0"/>
                    <a:pt x="1143"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116"/>
            <p:cNvSpPr/>
            <p:nvPr/>
          </p:nvSpPr>
          <p:spPr>
            <a:xfrm>
              <a:off x="2424909" y="3781757"/>
              <a:ext cx="22833" cy="43310"/>
            </a:xfrm>
            <a:custGeom>
              <a:rect b="b" l="l" r="r" t="t"/>
              <a:pathLst>
                <a:path extrusionOk="0" h="1358" w="716">
                  <a:moveTo>
                    <a:pt x="358" y="1"/>
                  </a:moveTo>
                  <a:cubicBezTo>
                    <a:pt x="144" y="1"/>
                    <a:pt x="1" y="143"/>
                    <a:pt x="1" y="358"/>
                  </a:cubicBezTo>
                  <a:lnTo>
                    <a:pt x="1" y="1001"/>
                  </a:lnTo>
                  <a:cubicBezTo>
                    <a:pt x="1" y="1191"/>
                    <a:pt x="144" y="1358"/>
                    <a:pt x="358" y="1358"/>
                  </a:cubicBezTo>
                  <a:cubicBezTo>
                    <a:pt x="572" y="1358"/>
                    <a:pt x="715" y="1215"/>
                    <a:pt x="715" y="1001"/>
                  </a:cubicBezTo>
                  <a:lnTo>
                    <a:pt x="715" y="358"/>
                  </a:lnTo>
                  <a:cubicBezTo>
                    <a:pt x="715" y="143"/>
                    <a:pt x="572" y="1"/>
                    <a:pt x="358"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116"/>
            <p:cNvSpPr/>
            <p:nvPr/>
          </p:nvSpPr>
          <p:spPr>
            <a:xfrm>
              <a:off x="2392254" y="3799999"/>
              <a:ext cx="68372" cy="43310"/>
            </a:xfrm>
            <a:custGeom>
              <a:rect b="b" l="l" r="r" t="t"/>
              <a:pathLst>
                <a:path extrusionOk="0" h="1358" w="2144">
                  <a:moveTo>
                    <a:pt x="1025" y="0"/>
                  </a:moveTo>
                  <a:cubicBezTo>
                    <a:pt x="477" y="0"/>
                    <a:pt x="1" y="429"/>
                    <a:pt x="48" y="1000"/>
                  </a:cubicBezTo>
                  <a:cubicBezTo>
                    <a:pt x="48" y="1119"/>
                    <a:pt x="72" y="1238"/>
                    <a:pt x="96" y="1358"/>
                  </a:cubicBezTo>
                  <a:lnTo>
                    <a:pt x="1953" y="1358"/>
                  </a:lnTo>
                  <a:cubicBezTo>
                    <a:pt x="2144" y="857"/>
                    <a:pt x="1882" y="262"/>
                    <a:pt x="1382" y="48"/>
                  </a:cubicBezTo>
                  <a:cubicBezTo>
                    <a:pt x="1287" y="24"/>
                    <a:pt x="1144" y="0"/>
                    <a:pt x="1025"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5" name="Google Shape;4485;p116"/>
          <p:cNvGrpSpPr/>
          <p:nvPr/>
        </p:nvGrpSpPr>
        <p:grpSpPr>
          <a:xfrm>
            <a:off x="373101" y="2954096"/>
            <a:ext cx="344061" cy="379776"/>
            <a:chOff x="7248144" y="2865804"/>
            <a:chExt cx="344061" cy="379776"/>
          </a:xfrm>
        </p:grpSpPr>
        <p:sp>
          <p:nvSpPr>
            <p:cNvPr id="4486" name="Google Shape;4486;p116"/>
            <p:cNvSpPr/>
            <p:nvPr/>
          </p:nvSpPr>
          <p:spPr>
            <a:xfrm>
              <a:off x="7255734" y="2865804"/>
              <a:ext cx="328882" cy="157262"/>
            </a:xfrm>
            <a:custGeom>
              <a:rect b="b" l="l" r="r" t="t"/>
              <a:pathLst>
                <a:path extrusionOk="0" h="4931" w="10313">
                  <a:moveTo>
                    <a:pt x="5145" y="0"/>
                  </a:moveTo>
                  <a:cubicBezTo>
                    <a:pt x="3787" y="0"/>
                    <a:pt x="2501" y="501"/>
                    <a:pt x="1525" y="1429"/>
                  </a:cubicBezTo>
                  <a:cubicBezTo>
                    <a:pt x="548" y="2382"/>
                    <a:pt x="1" y="3620"/>
                    <a:pt x="1" y="4930"/>
                  </a:cubicBezTo>
                  <a:lnTo>
                    <a:pt x="10312" y="4906"/>
                  </a:lnTo>
                  <a:cubicBezTo>
                    <a:pt x="10312" y="3596"/>
                    <a:pt x="9765" y="2334"/>
                    <a:pt x="8788" y="1429"/>
                  </a:cubicBezTo>
                  <a:cubicBezTo>
                    <a:pt x="7812" y="501"/>
                    <a:pt x="6526" y="0"/>
                    <a:pt x="5145"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116"/>
            <p:cNvSpPr/>
            <p:nvPr/>
          </p:nvSpPr>
          <p:spPr>
            <a:xfrm>
              <a:off x="7256499" y="2865804"/>
              <a:ext cx="185345" cy="157262"/>
            </a:xfrm>
            <a:custGeom>
              <a:rect b="b" l="l" r="r" t="t"/>
              <a:pathLst>
                <a:path extrusionOk="0" h="4931" w="5812">
                  <a:moveTo>
                    <a:pt x="5168" y="0"/>
                  </a:moveTo>
                  <a:cubicBezTo>
                    <a:pt x="3787" y="0"/>
                    <a:pt x="2501" y="501"/>
                    <a:pt x="1525" y="1429"/>
                  </a:cubicBezTo>
                  <a:cubicBezTo>
                    <a:pt x="548" y="2334"/>
                    <a:pt x="0" y="3596"/>
                    <a:pt x="0" y="4930"/>
                  </a:cubicBezTo>
                  <a:lnTo>
                    <a:pt x="1310" y="4930"/>
                  </a:lnTo>
                  <a:cubicBezTo>
                    <a:pt x="1310" y="3620"/>
                    <a:pt x="1858" y="2382"/>
                    <a:pt x="2834" y="1429"/>
                  </a:cubicBezTo>
                  <a:cubicBezTo>
                    <a:pt x="3644" y="643"/>
                    <a:pt x="4692" y="167"/>
                    <a:pt x="5811" y="24"/>
                  </a:cubicBezTo>
                  <a:cubicBezTo>
                    <a:pt x="5597" y="0"/>
                    <a:pt x="5359" y="0"/>
                    <a:pt x="5168"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116"/>
            <p:cNvSpPr/>
            <p:nvPr/>
          </p:nvSpPr>
          <p:spPr>
            <a:xfrm>
              <a:off x="7262558" y="3052630"/>
              <a:ext cx="114708" cy="117014"/>
            </a:xfrm>
            <a:custGeom>
              <a:rect b="b" l="l" r="r" t="t"/>
              <a:pathLst>
                <a:path extrusionOk="0" h="3669" w="3597">
                  <a:moveTo>
                    <a:pt x="1239" y="1"/>
                  </a:moveTo>
                  <a:lnTo>
                    <a:pt x="1" y="167"/>
                  </a:lnTo>
                  <a:cubicBezTo>
                    <a:pt x="1" y="2835"/>
                    <a:pt x="2359" y="3668"/>
                    <a:pt x="2359" y="3668"/>
                  </a:cubicBezTo>
                  <a:lnTo>
                    <a:pt x="3597" y="3668"/>
                  </a:lnTo>
                  <a:lnTo>
                    <a:pt x="3597" y="1906"/>
                  </a:lnTo>
                  <a:lnTo>
                    <a:pt x="1239" y="1"/>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116"/>
            <p:cNvSpPr/>
            <p:nvPr/>
          </p:nvSpPr>
          <p:spPr>
            <a:xfrm>
              <a:off x="7262558" y="3053396"/>
              <a:ext cx="105620" cy="116248"/>
            </a:xfrm>
            <a:custGeom>
              <a:rect b="b" l="l" r="r" t="t"/>
              <a:pathLst>
                <a:path extrusionOk="0" h="3645" w="3312">
                  <a:moveTo>
                    <a:pt x="1239" y="1"/>
                  </a:moveTo>
                  <a:lnTo>
                    <a:pt x="1" y="143"/>
                  </a:lnTo>
                  <a:cubicBezTo>
                    <a:pt x="1" y="2811"/>
                    <a:pt x="2335" y="3644"/>
                    <a:pt x="2335" y="3644"/>
                  </a:cubicBezTo>
                  <a:lnTo>
                    <a:pt x="3311" y="3644"/>
                  </a:lnTo>
                  <a:cubicBezTo>
                    <a:pt x="3311" y="3644"/>
                    <a:pt x="954" y="2834"/>
                    <a:pt x="954" y="143"/>
                  </a:cubicBezTo>
                  <a:lnTo>
                    <a:pt x="1358" y="96"/>
                  </a:lnTo>
                  <a:lnTo>
                    <a:pt x="1239" y="1"/>
                  </a:ln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116"/>
            <p:cNvSpPr/>
            <p:nvPr/>
          </p:nvSpPr>
          <p:spPr>
            <a:xfrm>
              <a:off x="7464582" y="3052630"/>
              <a:ext cx="113943" cy="117014"/>
            </a:xfrm>
            <a:custGeom>
              <a:rect b="b" l="l" r="r" t="t"/>
              <a:pathLst>
                <a:path extrusionOk="0" h="3669" w="3573">
                  <a:moveTo>
                    <a:pt x="2358" y="1"/>
                  </a:moveTo>
                  <a:lnTo>
                    <a:pt x="1" y="1906"/>
                  </a:lnTo>
                  <a:lnTo>
                    <a:pt x="1" y="3668"/>
                  </a:lnTo>
                  <a:lnTo>
                    <a:pt x="1215" y="3668"/>
                  </a:lnTo>
                  <a:cubicBezTo>
                    <a:pt x="1215" y="3668"/>
                    <a:pt x="3573" y="2835"/>
                    <a:pt x="3573" y="167"/>
                  </a:cubicBezTo>
                  <a:lnTo>
                    <a:pt x="2358" y="1"/>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116"/>
            <p:cNvSpPr/>
            <p:nvPr/>
          </p:nvSpPr>
          <p:spPr>
            <a:xfrm>
              <a:off x="7317250" y="3146809"/>
              <a:ext cx="208114" cy="98771"/>
            </a:xfrm>
            <a:custGeom>
              <a:rect b="b" l="l" r="r" t="t"/>
              <a:pathLst>
                <a:path extrusionOk="0" h="3097" w="6526">
                  <a:moveTo>
                    <a:pt x="1739" y="1"/>
                  </a:moveTo>
                  <a:cubicBezTo>
                    <a:pt x="1739" y="1"/>
                    <a:pt x="667" y="358"/>
                    <a:pt x="96" y="1549"/>
                  </a:cubicBezTo>
                  <a:cubicBezTo>
                    <a:pt x="72" y="1596"/>
                    <a:pt x="48" y="1692"/>
                    <a:pt x="1" y="1739"/>
                  </a:cubicBezTo>
                  <a:lnTo>
                    <a:pt x="1358" y="3097"/>
                  </a:lnTo>
                  <a:lnTo>
                    <a:pt x="5192" y="3097"/>
                  </a:lnTo>
                  <a:lnTo>
                    <a:pt x="6526" y="1739"/>
                  </a:lnTo>
                  <a:cubicBezTo>
                    <a:pt x="6026" y="406"/>
                    <a:pt x="4811" y="1"/>
                    <a:pt x="4811" y="1"/>
                  </a:cubicBezTo>
                  <a:close/>
                </a:path>
              </a:pathLst>
            </a:custGeom>
            <a:solidFill>
              <a:srgbClr val="80D5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116"/>
            <p:cNvSpPr/>
            <p:nvPr/>
          </p:nvSpPr>
          <p:spPr>
            <a:xfrm>
              <a:off x="7316484" y="3146809"/>
              <a:ext cx="77493" cy="55493"/>
            </a:xfrm>
            <a:custGeom>
              <a:rect b="b" l="l" r="r" t="t"/>
              <a:pathLst>
                <a:path extrusionOk="0" h="1740" w="2430">
                  <a:moveTo>
                    <a:pt x="1739" y="1"/>
                  </a:moveTo>
                  <a:cubicBezTo>
                    <a:pt x="1739" y="1"/>
                    <a:pt x="644" y="358"/>
                    <a:pt x="96" y="1549"/>
                  </a:cubicBezTo>
                  <a:cubicBezTo>
                    <a:pt x="48" y="1596"/>
                    <a:pt x="25" y="1692"/>
                    <a:pt x="1" y="1739"/>
                  </a:cubicBezTo>
                  <a:lnTo>
                    <a:pt x="715" y="1739"/>
                  </a:lnTo>
                  <a:cubicBezTo>
                    <a:pt x="739" y="1668"/>
                    <a:pt x="787" y="1596"/>
                    <a:pt x="810" y="1549"/>
                  </a:cubicBezTo>
                  <a:cubicBezTo>
                    <a:pt x="1358" y="358"/>
                    <a:pt x="2430" y="1"/>
                    <a:pt x="2430" y="1"/>
                  </a:cubicBezTo>
                  <a:close/>
                </a:path>
              </a:pathLst>
            </a:custGeom>
            <a:solidFill>
              <a:srgbClr val="5AC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116"/>
            <p:cNvSpPr/>
            <p:nvPr/>
          </p:nvSpPr>
          <p:spPr>
            <a:xfrm>
              <a:off x="7530658" y="3003261"/>
              <a:ext cx="61548" cy="60787"/>
            </a:xfrm>
            <a:custGeom>
              <a:rect b="b" l="l" r="r" t="t"/>
              <a:pathLst>
                <a:path extrusionOk="0" h="1906" w="1930">
                  <a:moveTo>
                    <a:pt x="977" y="1"/>
                  </a:moveTo>
                  <a:cubicBezTo>
                    <a:pt x="429" y="1"/>
                    <a:pt x="0" y="406"/>
                    <a:pt x="0" y="953"/>
                  </a:cubicBezTo>
                  <a:cubicBezTo>
                    <a:pt x="0" y="1477"/>
                    <a:pt x="429" y="1906"/>
                    <a:pt x="977" y="1906"/>
                  </a:cubicBezTo>
                  <a:cubicBezTo>
                    <a:pt x="1501" y="1906"/>
                    <a:pt x="1929" y="1477"/>
                    <a:pt x="1929" y="953"/>
                  </a:cubicBezTo>
                  <a:cubicBezTo>
                    <a:pt x="1929" y="453"/>
                    <a:pt x="1501" y="1"/>
                    <a:pt x="977"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116"/>
            <p:cNvSpPr/>
            <p:nvPr/>
          </p:nvSpPr>
          <p:spPr>
            <a:xfrm>
              <a:off x="7387886" y="3124038"/>
              <a:ext cx="66108" cy="66113"/>
            </a:xfrm>
            <a:custGeom>
              <a:rect b="b" l="l" r="r" t="t"/>
              <a:pathLst>
                <a:path extrusionOk="0" h="2073" w="2073">
                  <a:moveTo>
                    <a:pt x="1048" y="0"/>
                  </a:moveTo>
                  <a:cubicBezTo>
                    <a:pt x="477" y="0"/>
                    <a:pt x="0" y="477"/>
                    <a:pt x="0" y="1024"/>
                  </a:cubicBezTo>
                  <a:cubicBezTo>
                    <a:pt x="0" y="1596"/>
                    <a:pt x="477" y="2072"/>
                    <a:pt x="1048" y="2072"/>
                  </a:cubicBezTo>
                  <a:cubicBezTo>
                    <a:pt x="1596" y="2072"/>
                    <a:pt x="2072" y="1596"/>
                    <a:pt x="2072" y="1024"/>
                  </a:cubicBezTo>
                  <a:cubicBezTo>
                    <a:pt x="2072" y="477"/>
                    <a:pt x="1596" y="0"/>
                    <a:pt x="104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116"/>
            <p:cNvSpPr/>
            <p:nvPr/>
          </p:nvSpPr>
          <p:spPr>
            <a:xfrm>
              <a:off x="7279269" y="2925028"/>
              <a:ext cx="282545" cy="231699"/>
            </a:xfrm>
            <a:custGeom>
              <a:rect b="b" l="l" r="r" t="t"/>
              <a:pathLst>
                <a:path extrusionOk="0" h="7265" w="8860">
                  <a:moveTo>
                    <a:pt x="3502" y="1"/>
                  </a:moveTo>
                  <a:cubicBezTo>
                    <a:pt x="2097" y="2001"/>
                    <a:pt x="96" y="2216"/>
                    <a:pt x="96" y="2216"/>
                  </a:cubicBezTo>
                  <a:cubicBezTo>
                    <a:pt x="48" y="2478"/>
                    <a:pt x="1" y="2787"/>
                    <a:pt x="1" y="3073"/>
                  </a:cubicBezTo>
                  <a:cubicBezTo>
                    <a:pt x="1" y="5407"/>
                    <a:pt x="2001" y="7264"/>
                    <a:pt x="4454" y="7264"/>
                  </a:cubicBezTo>
                  <a:cubicBezTo>
                    <a:pt x="6883" y="7264"/>
                    <a:pt x="8860" y="5383"/>
                    <a:pt x="8860" y="3073"/>
                  </a:cubicBezTo>
                  <a:cubicBezTo>
                    <a:pt x="8860" y="2787"/>
                    <a:pt x="8812" y="2478"/>
                    <a:pt x="8765" y="2216"/>
                  </a:cubicBezTo>
                  <a:cubicBezTo>
                    <a:pt x="6240" y="2216"/>
                    <a:pt x="3502" y="1"/>
                    <a:pt x="3502"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116"/>
            <p:cNvSpPr/>
            <p:nvPr/>
          </p:nvSpPr>
          <p:spPr>
            <a:xfrm>
              <a:off x="7248144" y="2991110"/>
              <a:ext cx="183049" cy="165618"/>
            </a:xfrm>
            <a:custGeom>
              <a:rect b="b" l="l" r="r" t="t"/>
              <a:pathLst>
                <a:path extrusionOk="0" h="5193" w="5740">
                  <a:moveTo>
                    <a:pt x="1739" y="1"/>
                  </a:moveTo>
                  <a:lnTo>
                    <a:pt x="1739" y="1"/>
                  </a:lnTo>
                  <a:cubicBezTo>
                    <a:pt x="1310" y="120"/>
                    <a:pt x="1072" y="144"/>
                    <a:pt x="1072" y="144"/>
                  </a:cubicBezTo>
                  <a:cubicBezTo>
                    <a:pt x="1048" y="239"/>
                    <a:pt x="1048" y="287"/>
                    <a:pt x="1001" y="382"/>
                  </a:cubicBezTo>
                  <a:lnTo>
                    <a:pt x="953" y="382"/>
                  </a:lnTo>
                  <a:cubicBezTo>
                    <a:pt x="405" y="382"/>
                    <a:pt x="0" y="787"/>
                    <a:pt x="0" y="1334"/>
                  </a:cubicBezTo>
                  <a:cubicBezTo>
                    <a:pt x="0" y="1858"/>
                    <a:pt x="405" y="2287"/>
                    <a:pt x="953" y="2287"/>
                  </a:cubicBezTo>
                  <a:cubicBezTo>
                    <a:pt x="1048" y="2287"/>
                    <a:pt x="1096" y="2287"/>
                    <a:pt x="1167" y="2263"/>
                  </a:cubicBezTo>
                  <a:cubicBezTo>
                    <a:pt x="1715" y="3954"/>
                    <a:pt x="3382" y="5192"/>
                    <a:pt x="5383" y="5192"/>
                  </a:cubicBezTo>
                  <a:lnTo>
                    <a:pt x="5740" y="5192"/>
                  </a:lnTo>
                  <a:cubicBezTo>
                    <a:pt x="3525" y="5026"/>
                    <a:pt x="1691" y="3216"/>
                    <a:pt x="1691" y="1001"/>
                  </a:cubicBezTo>
                  <a:cubicBezTo>
                    <a:pt x="1691" y="787"/>
                    <a:pt x="1739" y="358"/>
                    <a:pt x="1739"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116"/>
            <p:cNvSpPr/>
            <p:nvPr/>
          </p:nvSpPr>
          <p:spPr>
            <a:xfrm>
              <a:off x="7488116" y="3008587"/>
              <a:ext cx="11449" cy="25865"/>
            </a:xfrm>
            <a:custGeom>
              <a:rect b="b" l="l" r="r" t="t"/>
              <a:pathLst>
                <a:path extrusionOk="0" h="811" w="359">
                  <a:moveTo>
                    <a:pt x="191" y="1"/>
                  </a:moveTo>
                  <a:cubicBezTo>
                    <a:pt x="96" y="1"/>
                    <a:pt x="1" y="96"/>
                    <a:pt x="1" y="191"/>
                  </a:cubicBezTo>
                  <a:lnTo>
                    <a:pt x="1" y="644"/>
                  </a:lnTo>
                  <a:cubicBezTo>
                    <a:pt x="1" y="715"/>
                    <a:pt x="96" y="810"/>
                    <a:pt x="191" y="810"/>
                  </a:cubicBezTo>
                  <a:cubicBezTo>
                    <a:pt x="310" y="810"/>
                    <a:pt x="358" y="715"/>
                    <a:pt x="358" y="644"/>
                  </a:cubicBezTo>
                  <a:lnTo>
                    <a:pt x="358" y="191"/>
                  </a:lnTo>
                  <a:cubicBezTo>
                    <a:pt x="358" y="96"/>
                    <a:pt x="287" y="1"/>
                    <a:pt x="191"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116"/>
            <p:cNvSpPr/>
            <p:nvPr/>
          </p:nvSpPr>
          <p:spPr>
            <a:xfrm>
              <a:off x="7479028" y="3043509"/>
              <a:ext cx="31157" cy="12215"/>
            </a:xfrm>
            <a:custGeom>
              <a:rect b="b" l="l" r="r" t="t"/>
              <a:pathLst>
                <a:path extrusionOk="0" h="383" w="977">
                  <a:moveTo>
                    <a:pt x="167" y="1"/>
                  </a:moveTo>
                  <a:cubicBezTo>
                    <a:pt x="95" y="1"/>
                    <a:pt x="0" y="96"/>
                    <a:pt x="0" y="192"/>
                  </a:cubicBezTo>
                  <a:cubicBezTo>
                    <a:pt x="0" y="287"/>
                    <a:pt x="95" y="382"/>
                    <a:pt x="167" y="382"/>
                  </a:cubicBezTo>
                  <a:lnTo>
                    <a:pt x="810" y="382"/>
                  </a:lnTo>
                  <a:cubicBezTo>
                    <a:pt x="881" y="382"/>
                    <a:pt x="976" y="311"/>
                    <a:pt x="976" y="192"/>
                  </a:cubicBezTo>
                  <a:cubicBezTo>
                    <a:pt x="976" y="96"/>
                    <a:pt x="881" y="1"/>
                    <a:pt x="810"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116"/>
            <p:cNvSpPr/>
            <p:nvPr/>
          </p:nvSpPr>
          <p:spPr>
            <a:xfrm>
              <a:off x="7341550" y="3008587"/>
              <a:ext cx="11417" cy="25865"/>
            </a:xfrm>
            <a:custGeom>
              <a:rect b="b" l="l" r="r" t="t"/>
              <a:pathLst>
                <a:path extrusionOk="0" h="811" w="358">
                  <a:moveTo>
                    <a:pt x="167" y="1"/>
                  </a:moveTo>
                  <a:cubicBezTo>
                    <a:pt x="72" y="1"/>
                    <a:pt x="1" y="96"/>
                    <a:pt x="1" y="191"/>
                  </a:cubicBezTo>
                  <a:lnTo>
                    <a:pt x="1" y="644"/>
                  </a:lnTo>
                  <a:cubicBezTo>
                    <a:pt x="1" y="715"/>
                    <a:pt x="72" y="810"/>
                    <a:pt x="167" y="810"/>
                  </a:cubicBezTo>
                  <a:cubicBezTo>
                    <a:pt x="286" y="810"/>
                    <a:pt x="358" y="715"/>
                    <a:pt x="358" y="644"/>
                  </a:cubicBezTo>
                  <a:lnTo>
                    <a:pt x="358" y="191"/>
                  </a:lnTo>
                  <a:cubicBezTo>
                    <a:pt x="358" y="96"/>
                    <a:pt x="263" y="1"/>
                    <a:pt x="167"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116"/>
            <p:cNvSpPr/>
            <p:nvPr/>
          </p:nvSpPr>
          <p:spPr>
            <a:xfrm>
              <a:off x="7331696" y="3043509"/>
              <a:ext cx="31157" cy="12215"/>
            </a:xfrm>
            <a:custGeom>
              <a:rect b="b" l="l" r="r" t="t"/>
              <a:pathLst>
                <a:path extrusionOk="0" h="383" w="977">
                  <a:moveTo>
                    <a:pt x="191" y="1"/>
                  </a:moveTo>
                  <a:cubicBezTo>
                    <a:pt x="95" y="1"/>
                    <a:pt x="0" y="96"/>
                    <a:pt x="0" y="192"/>
                  </a:cubicBezTo>
                  <a:cubicBezTo>
                    <a:pt x="0" y="287"/>
                    <a:pt x="95" y="382"/>
                    <a:pt x="191" y="382"/>
                  </a:cubicBezTo>
                  <a:lnTo>
                    <a:pt x="810" y="382"/>
                  </a:lnTo>
                  <a:cubicBezTo>
                    <a:pt x="905" y="382"/>
                    <a:pt x="976" y="311"/>
                    <a:pt x="976" y="192"/>
                  </a:cubicBezTo>
                  <a:cubicBezTo>
                    <a:pt x="976" y="96"/>
                    <a:pt x="905" y="1"/>
                    <a:pt x="810"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116"/>
            <p:cNvSpPr/>
            <p:nvPr/>
          </p:nvSpPr>
          <p:spPr>
            <a:xfrm>
              <a:off x="7402300" y="3037162"/>
              <a:ext cx="39544" cy="17031"/>
            </a:xfrm>
            <a:custGeom>
              <a:rect b="b" l="l" r="r" t="t"/>
              <a:pathLst>
                <a:path extrusionOk="0" h="534" w="1240">
                  <a:moveTo>
                    <a:pt x="201" y="0"/>
                  </a:moveTo>
                  <a:cubicBezTo>
                    <a:pt x="158" y="0"/>
                    <a:pt x="115" y="12"/>
                    <a:pt x="72" y="33"/>
                  </a:cubicBezTo>
                  <a:cubicBezTo>
                    <a:pt x="1" y="129"/>
                    <a:pt x="1" y="200"/>
                    <a:pt x="48" y="295"/>
                  </a:cubicBezTo>
                  <a:cubicBezTo>
                    <a:pt x="168" y="438"/>
                    <a:pt x="382" y="533"/>
                    <a:pt x="596" y="533"/>
                  </a:cubicBezTo>
                  <a:cubicBezTo>
                    <a:pt x="787" y="533"/>
                    <a:pt x="1001" y="462"/>
                    <a:pt x="1192" y="295"/>
                  </a:cubicBezTo>
                  <a:cubicBezTo>
                    <a:pt x="1239" y="224"/>
                    <a:pt x="1239" y="81"/>
                    <a:pt x="1144" y="33"/>
                  </a:cubicBezTo>
                  <a:cubicBezTo>
                    <a:pt x="1112" y="12"/>
                    <a:pt x="1070" y="0"/>
                    <a:pt x="1027" y="0"/>
                  </a:cubicBezTo>
                  <a:cubicBezTo>
                    <a:pt x="975" y="0"/>
                    <a:pt x="921" y="18"/>
                    <a:pt x="882" y="57"/>
                  </a:cubicBezTo>
                  <a:cubicBezTo>
                    <a:pt x="834" y="152"/>
                    <a:pt x="739" y="176"/>
                    <a:pt x="620" y="176"/>
                  </a:cubicBezTo>
                  <a:cubicBezTo>
                    <a:pt x="525" y="176"/>
                    <a:pt x="406" y="152"/>
                    <a:pt x="358" y="57"/>
                  </a:cubicBezTo>
                  <a:cubicBezTo>
                    <a:pt x="306" y="18"/>
                    <a:pt x="253" y="0"/>
                    <a:pt x="20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116"/>
            <p:cNvSpPr/>
            <p:nvPr/>
          </p:nvSpPr>
          <p:spPr>
            <a:xfrm>
              <a:off x="7305865" y="3182528"/>
              <a:ext cx="22801" cy="44075"/>
            </a:xfrm>
            <a:custGeom>
              <a:rect b="b" l="l" r="r" t="t"/>
              <a:pathLst>
                <a:path extrusionOk="0" h="1382" w="715">
                  <a:moveTo>
                    <a:pt x="358" y="0"/>
                  </a:moveTo>
                  <a:cubicBezTo>
                    <a:pt x="167" y="0"/>
                    <a:pt x="0" y="143"/>
                    <a:pt x="0" y="357"/>
                  </a:cubicBezTo>
                  <a:lnTo>
                    <a:pt x="0" y="1024"/>
                  </a:lnTo>
                  <a:cubicBezTo>
                    <a:pt x="0" y="1215"/>
                    <a:pt x="167" y="1381"/>
                    <a:pt x="358" y="1381"/>
                  </a:cubicBezTo>
                  <a:cubicBezTo>
                    <a:pt x="572" y="1381"/>
                    <a:pt x="715" y="1215"/>
                    <a:pt x="715" y="1024"/>
                  </a:cubicBezTo>
                  <a:lnTo>
                    <a:pt x="715" y="357"/>
                  </a:lnTo>
                  <a:cubicBezTo>
                    <a:pt x="715" y="143"/>
                    <a:pt x="572" y="0"/>
                    <a:pt x="35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116"/>
            <p:cNvSpPr/>
            <p:nvPr/>
          </p:nvSpPr>
          <p:spPr>
            <a:xfrm>
              <a:off x="7292184" y="3199974"/>
              <a:ext cx="69903" cy="44075"/>
            </a:xfrm>
            <a:custGeom>
              <a:rect b="b" l="l" r="r" t="t"/>
              <a:pathLst>
                <a:path extrusionOk="0" h="1382" w="2192">
                  <a:moveTo>
                    <a:pt x="1144" y="1"/>
                  </a:moveTo>
                  <a:cubicBezTo>
                    <a:pt x="1001" y="1"/>
                    <a:pt x="882" y="25"/>
                    <a:pt x="763" y="48"/>
                  </a:cubicBezTo>
                  <a:cubicBezTo>
                    <a:pt x="263" y="263"/>
                    <a:pt x="1" y="858"/>
                    <a:pt x="167" y="1382"/>
                  </a:cubicBezTo>
                  <a:lnTo>
                    <a:pt x="2096" y="1382"/>
                  </a:lnTo>
                  <a:cubicBezTo>
                    <a:pt x="2144" y="1263"/>
                    <a:pt x="2168" y="1144"/>
                    <a:pt x="2168" y="1025"/>
                  </a:cubicBezTo>
                  <a:cubicBezTo>
                    <a:pt x="2192" y="477"/>
                    <a:pt x="1715" y="1"/>
                    <a:pt x="1144"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116"/>
            <p:cNvSpPr/>
            <p:nvPr/>
          </p:nvSpPr>
          <p:spPr>
            <a:xfrm>
              <a:off x="7513182" y="3182528"/>
              <a:ext cx="22833" cy="44075"/>
            </a:xfrm>
            <a:custGeom>
              <a:rect b="b" l="l" r="r" t="t"/>
              <a:pathLst>
                <a:path extrusionOk="0" h="1382" w="716">
                  <a:moveTo>
                    <a:pt x="358" y="0"/>
                  </a:moveTo>
                  <a:cubicBezTo>
                    <a:pt x="144" y="0"/>
                    <a:pt x="1" y="143"/>
                    <a:pt x="1" y="357"/>
                  </a:cubicBezTo>
                  <a:lnTo>
                    <a:pt x="1" y="1024"/>
                  </a:lnTo>
                  <a:cubicBezTo>
                    <a:pt x="1" y="1215"/>
                    <a:pt x="144" y="1381"/>
                    <a:pt x="358" y="1381"/>
                  </a:cubicBezTo>
                  <a:cubicBezTo>
                    <a:pt x="572" y="1381"/>
                    <a:pt x="715" y="1215"/>
                    <a:pt x="715" y="1024"/>
                  </a:cubicBezTo>
                  <a:lnTo>
                    <a:pt x="715" y="357"/>
                  </a:lnTo>
                  <a:cubicBezTo>
                    <a:pt x="715" y="143"/>
                    <a:pt x="572" y="0"/>
                    <a:pt x="35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116"/>
            <p:cNvSpPr/>
            <p:nvPr/>
          </p:nvSpPr>
          <p:spPr>
            <a:xfrm>
              <a:off x="7479761" y="3199974"/>
              <a:ext cx="70668" cy="44075"/>
            </a:xfrm>
            <a:custGeom>
              <a:rect b="b" l="l" r="r" t="t"/>
              <a:pathLst>
                <a:path extrusionOk="0" h="1382" w="2216">
                  <a:moveTo>
                    <a:pt x="1049" y="1"/>
                  </a:moveTo>
                  <a:cubicBezTo>
                    <a:pt x="453" y="1"/>
                    <a:pt x="1" y="477"/>
                    <a:pt x="25" y="1025"/>
                  </a:cubicBezTo>
                  <a:cubicBezTo>
                    <a:pt x="25" y="1144"/>
                    <a:pt x="72" y="1263"/>
                    <a:pt x="96" y="1382"/>
                  </a:cubicBezTo>
                  <a:lnTo>
                    <a:pt x="2025" y="1382"/>
                  </a:lnTo>
                  <a:cubicBezTo>
                    <a:pt x="2216" y="858"/>
                    <a:pt x="1930" y="263"/>
                    <a:pt x="1430" y="48"/>
                  </a:cubicBezTo>
                  <a:cubicBezTo>
                    <a:pt x="1311" y="25"/>
                    <a:pt x="1192" y="1"/>
                    <a:pt x="1049"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116"/>
          <p:cNvGrpSpPr/>
          <p:nvPr/>
        </p:nvGrpSpPr>
        <p:grpSpPr>
          <a:xfrm>
            <a:off x="3334592" y="2944155"/>
            <a:ext cx="373628" cy="376658"/>
            <a:chOff x="5971554" y="2876980"/>
            <a:chExt cx="373628" cy="376658"/>
          </a:xfrm>
        </p:grpSpPr>
        <p:sp>
          <p:nvSpPr>
            <p:cNvPr id="4507" name="Google Shape;4507;p116"/>
            <p:cNvSpPr/>
            <p:nvPr/>
          </p:nvSpPr>
          <p:spPr>
            <a:xfrm>
              <a:off x="6146188" y="3119210"/>
              <a:ext cx="140517" cy="134427"/>
            </a:xfrm>
            <a:custGeom>
              <a:rect b="b" l="l" r="r" t="t"/>
              <a:pathLst>
                <a:path extrusionOk="0" h="4216" w="4407">
                  <a:moveTo>
                    <a:pt x="1572" y="0"/>
                  </a:moveTo>
                  <a:lnTo>
                    <a:pt x="1" y="2096"/>
                  </a:lnTo>
                  <a:lnTo>
                    <a:pt x="1572" y="4215"/>
                  </a:lnTo>
                  <a:lnTo>
                    <a:pt x="2668" y="4215"/>
                  </a:lnTo>
                  <a:lnTo>
                    <a:pt x="2858" y="4049"/>
                  </a:lnTo>
                  <a:lnTo>
                    <a:pt x="3025" y="4215"/>
                  </a:lnTo>
                  <a:lnTo>
                    <a:pt x="4097" y="4215"/>
                  </a:lnTo>
                  <a:cubicBezTo>
                    <a:pt x="4406" y="1381"/>
                    <a:pt x="2311" y="0"/>
                    <a:pt x="2311" y="0"/>
                  </a:cubicBezTo>
                  <a:close/>
                </a:path>
              </a:pathLst>
            </a:custGeom>
            <a:solidFill>
              <a:srgbClr val="EC7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116"/>
            <p:cNvSpPr/>
            <p:nvPr/>
          </p:nvSpPr>
          <p:spPr>
            <a:xfrm>
              <a:off x="6004970" y="3119210"/>
              <a:ext cx="140485" cy="134427"/>
            </a:xfrm>
            <a:custGeom>
              <a:rect b="b" l="l" r="r" t="t"/>
              <a:pathLst>
                <a:path extrusionOk="0" h="4216" w="4406">
                  <a:moveTo>
                    <a:pt x="2072" y="0"/>
                  </a:moveTo>
                  <a:cubicBezTo>
                    <a:pt x="2072" y="0"/>
                    <a:pt x="0" y="1429"/>
                    <a:pt x="286" y="4215"/>
                  </a:cubicBezTo>
                  <a:lnTo>
                    <a:pt x="1358" y="4215"/>
                  </a:lnTo>
                  <a:lnTo>
                    <a:pt x="1548" y="4001"/>
                  </a:lnTo>
                  <a:lnTo>
                    <a:pt x="1715" y="4215"/>
                  </a:lnTo>
                  <a:lnTo>
                    <a:pt x="2810" y="4215"/>
                  </a:lnTo>
                  <a:lnTo>
                    <a:pt x="4406" y="2096"/>
                  </a:lnTo>
                  <a:lnTo>
                    <a:pt x="2810" y="0"/>
                  </a:lnTo>
                  <a:close/>
                </a:path>
              </a:pathLst>
            </a:custGeom>
            <a:solidFill>
              <a:srgbClr val="EC7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116"/>
            <p:cNvSpPr/>
            <p:nvPr/>
          </p:nvSpPr>
          <p:spPr>
            <a:xfrm>
              <a:off x="6094567" y="3118445"/>
              <a:ext cx="101777" cy="135192"/>
            </a:xfrm>
            <a:custGeom>
              <a:rect b="b" l="l" r="r" t="t"/>
              <a:pathLst>
                <a:path extrusionOk="0" h="4240" w="3192">
                  <a:moveTo>
                    <a:pt x="0" y="0"/>
                  </a:moveTo>
                  <a:lnTo>
                    <a:pt x="0" y="4239"/>
                  </a:lnTo>
                  <a:lnTo>
                    <a:pt x="3191" y="4239"/>
                  </a:lnTo>
                  <a:lnTo>
                    <a:pt x="3191" y="0"/>
                  </a:lnTo>
                  <a:close/>
                </a:path>
              </a:pathLst>
            </a:custGeom>
            <a:solidFill>
              <a:srgbClr val="E0D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116"/>
            <p:cNvSpPr/>
            <p:nvPr/>
          </p:nvSpPr>
          <p:spPr>
            <a:xfrm>
              <a:off x="6049003" y="3195894"/>
              <a:ext cx="11415" cy="57744"/>
            </a:xfrm>
            <a:custGeom>
              <a:rect b="b" l="l" r="r" t="t"/>
              <a:pathLst>
                <a:path extrusionOk="0" h="1811" w="358">
                  <a:moveTo>
                    <a:pt x="191" y="1"/>
                  </a:moveTo>
                  <a:cubicBezTo>
                    <a:pt x="96" y="1"/>
                    <a:pt x="0" y="96"/>
                    <a:pt x="0" y="167"/>
                  </a:cubicBezTo>
                  <a:lnTo>
                    <a:pt x="0" y="1810"/>
                  </a:lnTo>
                  <a:lnTo>
                    <a:pt x="358" y="1810"/>
                  </a:lnTo>
                  <a:lnTo>
                    <a:pt x="358" y="167"/>
                  </a:lnTo>
                  <a:cubicBezTo>
                    <a:pt x="358" y="96"/>
                    <a:pt x="286" y="1"/>
                    <a:pt x="191" y="1"/>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116"/>
            <p:cNvSpPr/>
            <p:nvPr/>
          </p:nvSpPr>
          <p:spPr>
            <a:xfrm>
              <a:off x="6231226" y="3195894"/>
              <a:ext cx="11447" cy="57744"/>
            </a:xfrm>
            <a:custGeom>
              <a:rect b="b" l="l" r="r" t="t"/>
              <a:pathLst>
                <a:path extrusionOk="0" h="1811" w="359">
                  <a:moveTo>
                    <a:pt x="191" y="1"/>
                  </a:moveTo>
                  <a:cubicBezTo>
                    <a:pt x="96" y="1"/>
                    <a:pt x="1" y="96"/>
                    <a:pt x="1" y="167"/>
                  </a:cubicBezTo>
                  <a:lnTo>
                    <a:pt x="1" y="1810"/>
                  </a:lnTo>
                  <a:lnTo>
                    <a:pt x="358" y="1810"/>
                  </a:lnTo>
                  <a:lnTo>
                    <a:pt x="358" y="167"/>
                  </a:lnTo>
                  <a:cubicBezTo>
                    <a:pt x="358" y="96"/>
                    <a:pt x="287" y="1"/>
                    <a:pt x="191" y="1"/>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116"/>
            <p:cNvSpPr/>
            <p:nvPr/>
          </p:nvSpPr>
          <p:spPr>
            <a:xfrm>
              <a:off x="6244139" y="2884792"/>
              <a:ext cx="101044" cy="150912"/>
            </a:xfrm>
            <a:custGeom>
              <a:rect b="b" l="l" r="r" t="t"/>
              <a:pathLst>
                <a:path extrusionOk="0" h="4733" w="3169">
                  <a:moveTo>
                    <a:pt x="1490" y="1"/>
                  </a:moveTo>
                  <a:cubicBezTo>
                    <a:pt x="1046" y="1"/>
                    <a:pt x="536" y="208"/>
                    <a:pt x="1" y="732"/>
                  </a:cubicBezTo>
                  <a:lnTo>
                    <a:pt x="2382" y="4733"/>
                  </a:lnTo>
                  <a:cubicBezTo>
                    <a:pt x="3168" y="4733"/>
                    <a:pt x="3144" y="3852"/>
                    <a:pt x="3144" y="3852"/>
                  </a:cubicBezTo>
                  <a:cubicBezTo>
                    <a:pt x="3144" y="3852"/>
                    <a:pt x="2692" y="3780"/>
                    <a:pt x="2739" y="2994"/>
                  </a:cubicBezTo>
                  <a:cubicBezTo>
                    <a:pt x="2763" y="2232"/>
                    <a:pt x="3168" y="1518"/>
                    <a:pt x="2739" y="732"/>
                  </a:cubicBezTo>
                  <a:cubicBezTo>
                    <a:pt x="2477" y="312"/>
                    <a:pt x="2034" y="1"/>
                    <a:pt x="1490" y="1"/>
                  </a:cubicBezTo>
                  <a:close/>
                </a:path>
              </a:pathLst>
            </a:custGeom>
            <a:solidFill>
              <a:srgbClr val="BD6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116"/>
            <p:cNvSpPr/>
            <p:nvPr/>
          </p:nvSpPr>
          <p:spPr>
            <a:xfrm>
              <a:off x="5980673" y="2876980"/>
              <a:ext cx="330329" cy="158724"/>
            </a:xfrm>
            <a:custGeom>
              <a:rect b="b" l="l" r="r" t="t"/>
              <a:pathLst>
                <a:path extrusionOk="0" h="4978" w="10360">
                  <a:moveTo>
                    <a:pt x="5192" y="0"/>
                  </a:moveTo>
                  <a:cubicBezTo>
                    <a:pt x="2334" y="0"/>
                    <a:pt x="0" y="2239"/>
                    <a:pt x="0" y="4978"/>
                  </a:cubicBezTo>
                  <a:lnTo>
                    <a:pt x="10359" y="4978"/>
                  </a:lnTo>
                  <a:cubicBezTo>
                    <a:pt x="10359" y="2239"/>
                    <a:pt x="8049" y="0"/>
                    <a:pt x="5192" y="0"/>
                  </a:cubicBezTo>
                  <a:close/>
                </a:path>
              </a:pathLst>
            </a:custGeom>
            <a:solidFill>
              <a:srgbClr val="F286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116"/>
            <p:cNvSpPr/>
            <p:nvPr/>
          </p:nvSpPr>
          <p:spPr>
            <a:xfrm>
              <a:off x="5980673" y="2876980"/>
              <a:ext cx="184518" cy="157958"/>
            </a:xfrm>
            <a:custGeom>
              <a:rect b="b" l="l" r="r" t="t"/>
              <a:pathLst>
                <a:path extrusionOk="0" h="4954" w="5787">
                  <a:moveTo>
                    <a:pt x="5192" y="0"/>
                  </a:moveTo>
                  <a:cubicBezTo>
                    <a:pt x="2334" y="0"/>
                    <a:pt x="0" y="2215"/>
                    <a:pt x="0" y="4954"/>
                  </a:cubicBezTo>
                  <a:lnTo>
                    <a:pt x="1191" y="4954"/>
                  </a:lnTo>
                  <a:cubicBezTo>
                    <a:pt x="1191" y="2406"/>
                    <a:pt x="3191" y="286"/>
                    <a:pt x="5787" y="24"/>
                  </a:cubicBezTo>
                  <a:cubicBezTo>
                    <a:pt x="5573" y="0"/>
                    <a:pt x="5406" y="0"/>
                    <a:pt x="5192" y="0"/>
                  </a:cubicBezTo>
                  <a:close/>
                </a:path>
              </a:pathLst>
            </a:custGeom>
            <a:solidFill>
              <a:srgbClr val="BD6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116"/>
            <p:cNvSpPr/>
            <p:nvPr/>
          </p:nvSpPr>
          <p:spPr>
            <a:xfrm>
              <a:off x="6256287" y="3011375"/>
              <a:ext cx="64567" cy="64567"/>
            </a:xfrm>
            <a:custGeom>
              <a:rect b="b" l="l" r="r" t="t"/>
              <a:pathLst>
                <a:path extrusionOk="0" h="2025" w="2025">
                  <a:moveTo>
                    <a:pt x="1001" y="1"/>
                  </a:moveTo>
                  <a:cubicBezTo>
                    <a:pt x="453" y="1"/>
                    <a:pt x="1" y="453"/>
                    <a:pt x="1" y="1025"/>
                  </a:cubicBezTo>
                  <a:cubicBezTo>
                    <a:pt x="1" y="1572"/>
                    <a:pt x="453" y="2025"/>
                    <a:pt x="1001" y="2025"/>
                  </a:cubicBezTo>
                  <a:cubicBezTo>
                    <a:pt x="1573" y="2025"/>
                    <a:pt x="2025" y="1572"/>
                    <a:pt x="2025" y="1025"/>
                  </a:cubicBezTo>
                  <a:cubicBezTo>
                    <a:pt x="2025" y="453"/>
                    <a:pt x="1573" y="1"/>
                    <a:pt x="1001"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116"/>
            <p:cNvSpPr/>
            <p:nvPr/>
          </p:nvSpPr>
          <p:spPr>
            <a:xfrm>
              <a:off x="6001909" y="2946011"/>
              <a:ext cx="288591" cy="227149"/>
            </a:xfrm>
            <a:custGeom>
              <a:rect b="b" l="l" r="r" t="t"/>
              <a:pathLst>
                <a:path extrusionOk="0" h="7124" w="9051">
                  <a:moveTo>
                    <a:pt x="2781" y="1"/>
                  </a:moveTo>
                  <a:cubicBezTo>
                    <a:pt x="1665" y="1"/>
                    <a:pt x="903" y="747"/>
                    <a:pt x="477" y="1336"/>
                  </a:cubicBezTo>
                  <a:cubicBezTo>
                    <a:pt x="168" y="1765"/>
                    <a:pt x="1" y="2265"/>
                    <a:pt x="1" y="2813"/>
                  </a:cubicBezTo>
                  <a:cubicBezTo>
                    <a:pt x="1" y="5194"/>
                    <a:pt x="2025" y="7123"/>
                    <a:pt x="4526" y="7123"/>
                  </a:cubicBezTo>
                  <a:cubicBezTo>
                    <a:pt x="7026" y="7123"/>
                    <a:pt x="9050" y="5194"/>
                    <a:pt x="9050" y="2813"/>
                  </a:cubicBezTo>
                  <a:cubicBezTo>
                    <a:pt x="9050" y="2289"/>
                    <a:pt x="8860" y="1789"/>
                    <a:pt x="8574" y="1336"/>
                  </a:cubicBezTo>
                  <a:cubicBezTo>
                    <a:pt x="8132" y="747"/>
                    <a:pt x="7364" y="1"/>
                    <a:pt x="6255" y="1"/>
                  </a:cubicBezTo>
                  <a:cubicBezTo>
                    <a:pt x="5750" y="1"/>
                    <a:pt x="5174" y="155"/>
                    <a:pt x="4526" y="550"/>
                  </a:cubicBezTo>
                  <a:cubicBezTo>
                    <a:pt x="3870" y="155"/>
                    <a:pt x="3289" y="1"/>
                    <a:pt x="2781" y="1"/>
                  </a:cubicBezTo>
                  <a:close/>
                </a:path>
              </a:pathLst>
            </a:custGeom>
            <a:solidFill>
              <a:srgbClr val="FED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116"/>
            <p:cNvSpPr/>
            <p:nvPr/>
          </p:nvSpPr>
          <p:spPr>
            <a:xfrm>
              <a:off x="6036855" y="3053144"/>
              <a:ext cx="36476" cy="11415"/>
            </a:xfrm>
            <a:custGeom>
              <a:rect b="b" l="l" r="r" t="t"/>
              <a:pathLst>
                <a:path extrusionOk="0" h="358" w="1144">
                  <a:moveTo>
                    <a:pt x="167" y="0"/>
                  </a:moveTo>
                  <a:cubicBezTo>
                    <a:pt x="96" y="0"/>
                    <a:pt x="0" y="96"/>
                    <a:pt x="0" y="191"/>
                  </a:cubicBezTo>
                  <a:cubicBezTo>
                    <a:pt x="0" y="286"/>
                    <a:pt x="96" y="358"/>
                    <a:pt x="167" y="358"/>
                  </a:cubicBezTo>
                  <a:lnTo>
                    <a:pt x="953" y="358"/>
                  </a:lnTo>
                  <a:cubicBezTo>
                    <a:pt x="1048" y="358"/>
                    <a:pt x="1143" y="286"/>
                    <a:pt x="1143" y="191"/>
                  </a:cubicBezTo>
                  <a:cubicBezTo>
                    <a:pt x="1143" y="96"/>
                    <a:pt x="1048" y="0"/>
                    <a:pt x="953" y="0"/>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116"/>
            <p:cNvSpPr/>
            <p:nvPr/>
          </p:nvSpPr>
          <p:spPr>
            <a:xfrm>
              <a:off x="6035324" y="3011375"/>
              <a:ext cx="39537" cy="25859"/>
            </a:xfrm>
            <a:custGeom>
              <a:rect b="b" l="l" r="r" t="t"/>
              <a:pathLst>
                <a:path extrusionOk="0" h="811" w="1240">
                  <a:moveTo>
                    <a:pt x="620" y="1"/>
                  </a:moveTo>
                  <a:cubicBezTo>
                    <a:pt x="263" y="1"/>
                    <a:pt x="1" y="310"/>
                    <a:pt x="1" y="644"/>
                  </a:cubicBezTo>
                  <a:cubicBezTo>
                    <a:pt x="1" y="715"/>
                    <a:pt x="72" y="810"/>
                    <a:pt x="167" y="810"/>
                  </a:cubicBezTo>
                  <a:cubicBezTo>
                    <a:pt x="263" y="810"/>
                    <a:pt x="358" y="715"/>
                    <a:pt x="358" y="644"/>
                  </a:cubicBezTo>
                  <a:cubicBezTo>
                    <a:pt x="358" y="477"/>
                    <a:pt x="477" y="358"/>
                    <a:pt x="620" y="358"/>
                  </a:cubicBezTo>
                  <a:cubicBezTo>
                    <a:pt x="763" y="358"/>
                    <a:pt x="882" y="477"/>
                    <a:pt x="882" y="644"/>
                  </a:cubicBezTo>
                  <a:cubicBezTo>
                    <a:pt x="882" y="715"/>
                    <a:pt x="977" y="810"/>
                    <a:pt x="1072" y="810"/>
                  </a:cubicBezTo>
                  <a:cubicBezTo>
                    <a:pt x="1144" y="810"/>
                    <a:pt x="1239" y="715"/>
                    <a:pt x="1239" y="644"/>
                  </a:cubicBezTo>
                  <a:cubicBezTo>
                    <a:pt x="1239" y="263"/>
                    <a:pt x="953" y="1"/>
                    <a:pt x="620"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116"/>
            <p:cNvSpPr/>
            <p:nvPr/>
          </p:nvSpPr>
          <p:spPr>
            <a:xfrm>
              <a:off x="6216048" y="3011375"/>
              <a:ext cx="40271" cy="25859"/>
            </a:xfrm>
            <a:custGeom>
              <a:rect b="b" l="l" r="r" t="t"/>
              <a:pathLst>
                <a:path extrusionOk="0" h="811" w="1263">
                  <a:moveTo>
                    <a:pt x="644" y="1"/>
                  </a:moveTo>
                  <a:cubicBezTo>
                    <a:pt x="286" y="1"/>
                    <a:pt x="1" y="310"/>
                    <a:pt x="1" y="644"/>
                  </a:cubicBezTo>
                  <a:cubicBezTo>
                    <a:pt x="1" y="715"/>
                    <a:pt x="96" y="810"/>
                    <a:pt x="191" y="810"/>
                  </a:cubicBezTo>
                  <a:cubicBezTo>
                    <a:pt x="286" y="810"/>
                    <a:pt x="358" y="715"/>
                    <a:pt x="358" y="644"/>
                  </a:cubicBezTo>
                  <a:cubicBezTo>
                    <a:pt x="358" y="477"/>
                    <a:pt x="477" y="358"/>
                    <a:pt x="644" y="358"/>
                  </a:cubicBezTo>
                  <a:cubicBezTo>
                    <a:pt x="786" y="358"/>
                    <a:pt x="906" y="477"/>
                    <a:pt x="906" y="644"/>
                  </a:cubicBezTo>
                  <a:cubicBezTo>
                    <a:pt x="906" y="715"/>
                    <a:pt x="977" y="810"/>
                    <a:pt x="1072" y="810"/>
                  </a:cubicBezTo>
                  <a:cubicBezTo>
                    <a:pt x="1167" y="810"/>
                    <a:pt x="1263" y="715"/>
                    <a:pt x="1263" y="644"/>
                  </a:cubicBezTo>
                  <a:cubicBezTo>
                    <a:pt x="1263" y="263"/>
                    <a:pt x="977" y="1"/>
                    <a:pt x="644"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116"/>
            <p:cNvSpPr/>
            <p:nvPr/>
          </p:nvSpPr>
          <p:spPr>
            <a:xfrm>
              <a:off x="6124921" y="3045428"/>
              <a:ext cx="41801" cy="19131"/>
            </a:xfrm>
            <a:custGeom>
              <a:rect b="b" l="l" r="r" t="t"/>
              <a:pathLst>
                <a:path extrusionOk="0" h="600" w="1311">
                  <a:moveTo>
                    <a:pt x="206" y="1"/>
                  </a:moveTo>
                  <a:cubicBezTo>
                    <a:pt x="168" y="1"/>
                    <a:pt x="129" y="19"/>
                    <a:pt x="96" y="52"/>
                  </a:cubicBezTo>
                  <a:cubicBezTo>
                    <a:pt x="48" y="100"/>
                    <a:pt x="1" y="219"/>
                    <a:pt x="72" y="290"/>
                  </a:cubicBezTo>
                  <a:cubicBezTo>
                    <a:pt x="215" y="481"/>
                    <a:pt x="453" y="600"/>
                    <a:pt x="691" y="600"/>
                  </a:cubicBezTo>
                  <a:cubicBezTo>
                    <a:pt x="930" y="600"/>
                    <a:pt x="1168" y="481"/>
                    <a:pt x="1311" y="290"/>
                  </a:cubicBezTo>
                  <a:cubicBezTo>
                    <a:pt x="1311" y="219"/>
                    <a:pt x="1311" y="100"/>
                    <a:pt x="1239" y="52"/>
                  </a:cubicBezTo>
                  <a:cubicBezTo>
                    <a:pt x="1199" y="22"/>
                    <a:pt x="1159" y="9"/>
                    <a:pt x="1123" y="9"/>
                  </a:cubicBezTo>
                  <a:cubicBezTo>
                    <a:pt x="1072" y="9"/>
                    <a:pt x="1029" y="34"/>
                    <a:pt x="1001" y="76"/>
                  </a:cubicBezTo>
                  <a:cubicBezTo>
                    <a:pt x="906" y="195"/>
                    <a:pt x="787" y="242"/>
                    <a:pt x="668" y="242"/>
                  </a:cubicBezTo>
                  <a:cubicBezTo>
                    <a:pt x="549" y="242"/>
                    <a:pt x="406" y="195"/>
                    <a:pt x="334" y="76"/>
                  </a:cubicBezTo>
                  <a:cubicBezTo>
                    <a:pt x="296" y="25"/>
                    <a:pt x="251" y="1"/>
                    <a:pt x="206"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116"/>
            <p:cNvSpPr/>
            <p:nvPr/>
          </p:nvSpPr>
          <p:spPr>
            <a:xfrm>
              <a:off x="6218344" y="3053144"/>
              <a:ext cx="35711" cy="11415"/>
            </a:xfrm>
            <a:custGeom>
              <a:rect b="b" l="l" r="r" t="t"/>
              <a:pathLst>
                <a:path extrusionOk="0" h="358" w="1120">
                  <a:moveTo>
                    <a:pt x="167" y="0"/>
                  </a:moveTo>
                  <a:cubicBezTo>
                    <a:pt x="95" y="0"/>
                    <a:pt x="0" y="96"/>
                    <a:pt x="0" y="191"/>
                  </a:cubicBezTo>
                  <a:cubicBezTo>
                    <a:pt x="0" y="286"/>
                    <a:pt x="71" y="358"/>
                    <a:pt x="167" y="358"/>
                  </a:cubicBezTo>
                  <a:lnTo>
                    <a:pt x="953" y="358"/>
                  </a:lnTo>
                  <a:cubicBezTo>
                    <a:pt x="1024" y="358"/>
                    <a:pt x="1119" y="286"/>
                    <a:pt x="1119" y="191"/>
                  </a:cubicBezTo>
                  <a:cubicBezTo>
                    <a:pt x="1119" y="96"/>
                    <a:pt x="1048" y="0"/>
                    <a:pt x="953" y="0"/>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116"/>
            <p:cNvSpPr/>
            <p:nvPr/>
          </p:nvSpPr>
          <p:spPr>
            <a:xfrm>
              <a:off x="5971554" y="2957458"/>
              <a:ext cx="153399" cy="214937"/>
            </a:xfrm>
            <a:custGeom>
              <a:rect b="b" l="l" r="r" t="t"/>
              <a:pathLst>
                <a:path extrusionOk="0" h="6741" w="4811">
                  <a:moveTo>
                    <a:pt x="2501" y="1"/>
                  </a:moveTo>
                  <a:lnTo>
                    <a:pt x="2501" y="1"/>
                  </a:lnTo>
                  <a:cubicBezTo>
                    <a:pt x="2025" y="263"/>
                    <a:pt x="1667" y="644"/>
                    <a:pt x="1429" y="1001"/>
                  </a:cubicBezTo>
                  <a:cubicBezTo>
                    <a:pt x="1262" y="1215"/>
                    <a:pt x="1120" y="1477"/>
                    <a:pt x="1072" y="1715"/>
                  </a:cubicBezTo>
                  <a:lnTo>
                    <a:pt x="1001" y="1715"/>
                  </a:lnTo>
                  <a:cubicBezTo>
                    <a:pt x="429" y="1715"/>
                    <a:pt x="0" y="2168"/>
                    <a:pt x="0" y="2739"/>
                  </a:cubicBezTo>
                  <a:cubicBezTo>
                    <a:pt x="0" y="3311"/>
                    <a:pt x="429" y="3740"/>
                    <a:pt x="1001" y="3740"/>
                  </a:cubicBezTo>
                  <a:lnTo>
                    <a:pt x="1143" y="3740"/>
                  </a:lnTo>
                  <a:cubicBezTo>
                    <a:pt x="1644" y="5311"/>
                    <a:pt x="3072" y="6502"/>
                    <a:pt x="4811" y="6740"/>
                  </a:cubicBezTo>
                  <a:cubicBezTo>
                    <a:pt x="3025" y="5811"/>
                    <a:pt x="1810" y="4025"/>
                    <a:pt x="1810" y="1930"/>
                  </a:cubicBezTo>
                  <a:cubicBezTo>
                    <a:pt x="1810" y="1287"/>
                    <a:pt x="2025" y="644"/>
                    <a:pt x="2406" y="120"/>
                  </a:cubicBezTo>
                  <a:cubicBezTo>
                    <a:pt x="2429" y="96"/>
                    <a:pt x="2477" y="25"/>
                    <a:pt x="2501"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3" name="Google Shape;4523;p116"/>
          <p:cNvGrpSpPr/>
          <p:nvPr/>
        </p:nvGrpSpPr>
        <p:grpSpPr>
          <a:xfrm>
            <a:off x="6333347" y="2976854"/>
            <a:ext cx="336471" cy="380382"/>
            <a:chOff x="1531798" y="3463693"/>
            <a:chExt cx="336471" cy="380382"/>
          </a:xfrm>
        </p:grpSpPr>
        <p:sp>
          <p:nvSpPr>
            <p:cNvPr id="4524" name="Google Shape;4524;p116"/>
            <p:cNvSpPr/>
            <p:nvPr/>
          </p:nvSpPr>
          <p:spPr>
            <a:xfrm>
              <a:off x="1651035" y="3745304"/>
              <a:ext cx="97233" cy="98006"/>
            </a:xfrm>
            <a:custGeom>
              <a:rect b="b" l="l" r="r" t="t"/>
              <a:pathLst>
                <a:path extrusionOk="0" h="3073" w="3049">
                  <a:moveTo>
                    <a:pt x="1" y="0"/>
                  </a:moveTo>
                  <a:lnTo>
                    <a:pt x="1" y="3073"/>
                  </a:lnTo>
                  <a:lnTo>
                    <a:pt x="858" y="3073"/>
                  </a:lnTo>
                  <a:lnTo>
                    <a:pt x="1525" y="2858"/>
                  </a:lnTo>
                  <a:lnTo>
                    <a:pt x="2168" y="3073"/>
                  </a:lnTo>
                  <a:lnTo>
                    <a:pt x="3049" y="3073"/>
                  </a:lnTo>
                  <a:lnTo>
                    <a:pt x="3049" y="0"/>
                  </a:lnTo>
                  <a:close/>
                </a:path>
              </a:pathLst>
            </a:custGeom>
            <a:solidFill>
              <a:srgbClr val="FA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116"/>
            <p:cNvSpPr/>
            <p:nvPr/>
          </p:nvSpPr>
          <p:spPr>
            <a:xfrm>
              <a:off x="1638884" y="3745304"/>
              <a:ext cx="123064" cy="98006"/>
            </a:xfrm>
            <a:custGeom>
              <a:rect b="b" l="l" r="r" t="t"/>
              <a:pathLst>
                <a:path extrusionOk="0" h="3073" w="3859">
                  <a:moveTo>
                    <a:pt x="382" y="0"/>
                  </a:moveTo>
                  <a:lnTo>
                    <a:pt x="1" y="1310"/>
                  </a:lnTo>
                  <a:lnTo>
                    <a:pt x="382" y="3049"/>
                  </a:lnTo>
                  <a:lnTo>
                    <a:pt x="3430" y="3049"/>
                  </a:lnTo>
                  <a:lnTo>
                    <a:pt x="3430" y="3073"/>
                  </a:lnTo>
                  <a:lnTo>
                    <a:pt x="3859" y="1263"/>
                  </a:lnTo>
                  <a:lnTo>
                    <a:pt x="3430" y="0"/>
                  </a:lnTo>
                  <a:close/>
                </a:path>
              </a:pathLst>
            </a:custGeom>
            <a:solidFill>
              <a:srgbClr val="FA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116"/>
            <p:cNvSpPr/>
            <p:nvPr/>
          </p:nvSpPr>
          <p:spPr>
            <a:xfrm>
              <a:off x="1748235" y="3745304"/>
              <a:ext cx="61548" cy="98006"/>
            </a:xfrm>
            <a:custGeom>
              <a:rect b="b" l="l" r="r" t="t"/>
              <a:pathLst>
                <a:path extrusionOk="0" h="3073" w="1930">
                  <a:moveTo>
                    <a:pt x="1" y="0"/>
                  </a:moveTo>
                  <a:lnTo>
                    <a:pt x="1" y="3073"/>
                  </a:lnTo>
                  <a:lnTo>
                    <a:pt x="1930" y="3073"/>
                  </a:lnTo>
                  <a:cubicBezTo>
                    <a:pt x="1930" y="691"/>
                    <a:pt x="1" y="0"/>
                    <a:pt x="1"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116"/>
            <p:cNvSpPr/>
            <p:nvPr/>
          </p:nvSpPr>
          <p:spPr>
            <a:xfrm>
              <a:off x="1589519" y="3745304"/>
              <a:ext cx="61548" cy="98006"/>
            </a:xfrm>
            <a:custGeom>
              <a:rect b="b" l="l" r="r" t="t"/>
              <a:pathLst>
                <a:path extrusionOk="0" h="3073" w="1930">
                  <a:moveTo>
                    <a:pt x="1930" y="0"/>
                  </a:moveTo>
                  <a:cubicBezTo>
                    <a:pt x="1930" y="0"/>
                    <a:pt x="1" y="691"/>
                    <a:pt x="1" y="3073"/>
                  </a:cubicBezTo>
                  <a:lnTo>
                    <a:pt x="1930" y="3073"/>
                  </a:lnTo>
                  <a:lnTo>
                    <a:pt x="1930" y="0"/>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116"/>
            <p:cNvSpPr/>
            <p:nvPr/>
          </p:nvSpPr>
          <p:spPr>
            <a:xfrm>
              <a:off x="1589519" y="3746834"/>
              <a:ext cx="61548" cy="97240"/>
            </a:xfrm>
            <a:custGeom>
              <a:rect b="b" l="l" r="r" t="t"/>
              <a:pathLst>
                <a:path extrusionOk="0" h="3049" w="1930">
                  <a:moveTo>
                    <a:pt x="1930" y="0"/>
                  </a:moveTo>
                  <a:cubicBezTo>
                    <a:pt x="1930" y="0"/>
                    <a:pt x="1" y="643"/>
                    <a:pt x="1" y="3048"/>
                  </a:cubicBezTo>
                  <a:lnTo>
                    <a:pt x="477" y="3048"/>
                  </a:lnTo>
                  <a:cubicBezTo>
                    <a:pt x="477" y="1429"/>
                    <a:pt x="1358" y="595"/>
                    <a:pt x="1930" y="238"/>
                  </a:cubicBezTo>
                  <a:lnTo>
                    <a:pt x="1930" y="0"/>
                  </a:ln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116"/>
            <p:cNvSpPr/>
            <p:nvPr/>
          </p:nvSpPr>
          <p:spPr>
            <a:xfrm>
              <a:off x="1679895" y="3764280"/>
              <a:ext cx="41042" cy="79030"/>
            </a:xfrm>
            <a:custGeom>
              <a:rect b="b" l="l" r="r" t="t"/>
              <a:pathLst>
                <a:path extrusionOk="0" h="2478" w="1287">
                  <a:moveTo>
                    <a:pt x="644" y="1"/>
                  </a:moveTo>
                  <a:lnTo>
                    <a:pt x="286" y="429"/>
                  </a:lnTo>
                  <a:cubicBezTo>
                    <a:pt x="286" y="429"/>
                    <a:pt x="1" y="1477"/>
                    <a:pt x="1" y="2478"/>
                  </a:cubicBezTo>
                  <a:lnTo>
                    <a:pt x="1287" y="2478"/>
                  </a:lnTo>
                  <a:cubicBezTo>
                    <a:pt x="1287" y="1501"/>
                    <a:pt x="1001" y="429"/>
                    <a:pt x="1001" y="429"/>
                  </a:cubicBezTo>
                  <a:lnTo>
                    <a:pt x="644" y="1"/>
                  </a:lnTo>
                  <a:close/>
                </a:path>
              </a:pathLst>
            </a:custGeom>
            <a:solidFill>
              <a:srgbClr val="88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116"/>
            <p:cNvSpPr/>
            <p:nvPr/>
          </p:nvSpPr>
          <p:spPr>
            <a:xfrm>
              <a:off x="1676865" y="3751363"/>
              <a:ext cx="46368" cy="25865"/>
            </a:xfrm>
            <a:custGeom>
              <a:rect b="b" l="l" r="r" t="t"/>
              <a:pathLst>
                <a:path extrusionOk="0" h="811" w="1454">
                  <a:moveTo>
                    <a:pt x="0" y="1"/>
                  </a:moveTo>
                  <a:cubicBezTo>
                    <a:pt x="0" y="1"/>
                    <a:pt x="24" y="334"/>
                    <a:pt x="381" y="811"/>
                  </a:cubicBezTo>
                  <a:lnTo>
                    <a:pt x="1072" y="811"/>
                  </a:lnTo>
                  <a:cubicBezTo>
                    <a:pt x="1429" y="334"/>
                    <a:pt x="1453" y="1"/>
                    <a:pt x="1453" y="1"/>
                  </a:cubicBezTo>
                  <a:close/>
                </a:path>
              </a:pathLst>
            </a:custGeom>
            <a:solidFill>
              <a:srgbClr val="C76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116"/>
            <p:cNvSpPr/>
            <p:nvPr/>
          </p:nvSpPr>
          <p:spPr>
            <a:xfrm>
              <a:off x="1616115" y="3807590"/>
              <a:ext cx="11417" cy="35720"/>
            </a:xfrm>
            <a:custGeom>
              <a:rect b="b" l="l" r="r" t="t"/>
              <a:pathLst>
                <a:path extrusionOk="0" h="1120" w="358">
                  <a:moveTo>
                    <a:pt x="167" y="0"/>
                  </a:moveTo>
                  <a:cubicBezTo>
                    <a:pt x="96" y="0"/>
                    <a:pt x="0" y="72"/>
                    <a:pt x="0" y="167"/>
                  </a:cubicBezTo>
                  <a:lnTo>
                    <a:pt x="0" y="1120"/>
                  </a:lnTo>
                  <a:lnTo>
                    <a:pt x="357" y="1120"/>
                  </a:lnTo>
                  <a:lnTo>
                    <a:pt x="357" y="167"/>
                  </a:lnTo>
                  <a:cubicBezTo>
                    <a:pt x="357" y="72"/>
                    <a:pt x="262" y="0"/>
                    <a:pt x="167"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116"/>
            <p:cNvSpPr/>
            <p:nvPr/>
          </p:nvSpPr>
          <p:spPr>
            <a:xfrm>
              <a:off x="1771802" y="3807590"/>
              <a:ext cx="11417" cy="35720"/>
            </a:xfrm>
            <a:custGeom>
              <a:rect b="b" l="l" r="r" t="t"/>
              <a:pathLst>
                <a:path extrusionOk="0" h="1120" w="358">
                  <a:moveTo>
                    <a:pt x="167" y="0"/>
                  </a:moveTo>
                  <a:cubicBezTo>
                    <a:pt x="95" y="0"/>
                    <a:pt x="0" y="72"/>
                    <a:pt x="0" y="167"/>
                  </a:cubicBezTo>
                  <a:lnTo>
                    <a:pt x="0" y="1120"/>
                  </a:lnTo>
                  <a:lnTo>
                    <a:pt x="357" y="1120"/>
                  </a:lnTo>
                  <a:lnTo>
                    <a:pt x="357" y="167"/>
                  </a:lnTo>
                  <a:cubicBezTo>
                    <a:pt x="357" y="72"/>
                    <a:pt x="262" y="0"/>
                    <a:pt x="167"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116"/>
            <p:cNvSpPr/>
            <p:nvPr/>
          </p:nvSpPr>
          <p:spPr>
            <a:xfrm>
              <a:off x="1539388" y="3463693"/>
              <a:ext cx="321292" cy="160866"/>
            </a:xfrm>
            <a:custGeom>
              <a:rect b="b" l="l" r="r" t="t"/>
              <a:pathLst>
                <a:path extrusionOk="0" h="5044" w="10075">
                  <a:moveTo>
                    <a:pt x="7614" y="1"/>
                  </a:moveTo>
                  <a:cubicBezTo>
                    <a:pt x="7554" y="1"/>
                    <a:pt x="7493" y="7"/>
                    <a:pt x="7431" y="19"/>
                  </a:cubicBezTo>
                  <a:cubicBezTo>
                    <a:pt x="6979" y="114"/>
                    <a:pt x="6193" y="233"/>
                    <a:pt x="5026" y="233"/>
                  </a:cubicBezTo>
                  <a:cubicBezTo>
                    <a:pt x="3692" y="233"/>
                    <a:pt x="2430" y="734"/>
                    <a:pt x="1477" y="1639"/>
                  </a:cubicBezTo>
                  <a:cubicBezTo>
                    <a:pt x="525" y="2567"/>
                    <a:pt x="1" y="3758"/>
                    <a:pt x="1" y="5044"/>
                  </a:cubicBezTo>
                  <a:lnTo>
                    <a:pt x="10075" y="5044"/>
                  </a:lnTo>
                  <a:cubicBezTo>
                    <a:pt x="10075" y="2996"/>
                    <a:pt x="8955" y="1186"/>
                    <a:pt x="8336" y="353"/>
                  </a:cubicBezTo>
                  <a:cubicBezTo>
                    <a:pt x="8159" y="136"/>
                    <a:pt x="7900" y="1"/>
                    <a:pt x="7614" y="1"/>
                  </a:cubicBezTo>
                  <a:close/>
                </a:path>
              </a:pathLst>
            </a:custGeom>
            <a:solidFill>
              <a:srgbClr val="CF7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116"/>
            <p:cNvSpPr/>
            <p:nvPr/>
          </p:nvSpPr>
          <p:spPr>
            <a:xfrm>
              <a:off x="1537889" y="3471889"/>
              <a:ext cx="322025" cy="153435"/>
            </a:xfrm>
            <a:custGeom>
              <a:rect b="b" l="l" r="r" t="t"/>
              <a:pathLst>
                <a:path extrusionOk="0" h="4811" w="10098">
                  <a:moveTo>
                    <a:pt x="4620" y="0"/>
                  </a:moveTo>
                  <a:lnTo>
                    <a:pt x="4620" y="0"/>
                  </a:lnTo>
                  <a:cubicBezTo>
                    <a:pt x="3430" y="96"/>
                    <a:pt x="2358" y="572"/>
                    <a:pt x="1501" y="1382"/>
                  </a:cubicBezTo>
                  <a:cubicBezTo>
                    <a:pt x="548" y="2310"/>
                    <a:pt x="0" y="3501"/>
                    <a:pt x="0" y="4811"/>
                  </a:cubicBezTo>
                  <a:lnTo>
                    <a:pt x="10098" y="4811"/>
                  </a:lnTo>
                  <a:lnTo>
                    <a:pt x="10098" y="4573"/>
                  </a:lnTo>
                  <a:lnTo>
                    <a:pt x="1239" y="4573"/>
                  </a:lnTo>
                  <a:cubicBezTo>
                    <a:pt x="1239" y="3287"/>
                    <a:pt x="1763" y="2072"/>
                    <a:pt x="2715" y="1143"/>
                  </a:cubicBezTo>
                  <a:cubicBezTo>
                    <a:pt x="3263" y="596"/>
                    <a:pt x="3906" y="238"/>
                    <a:pt x="4620" y="0"/>
                  </a:cubicBezTo>
                  <a:close/>
                </a:path>
              </a:pathLst>
            </a:custGeom>
            <a:solidFill>
              <a:srgbClr val="A15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116"/>
            <p:cNvSpPr/>
            <p:nvPr/>
          </p:nvSpPr>
          <p:spPr>
            <a:xfrm>
              <a:off x="1809751" y="3597195"/>
              <a:ext cx="58518" cy="59288"/>
            </a:xfrm>
            <a:custGeom>
              <a:rect b="b" l="l" r="r" t="t"/>
              <a:pathLst>
                <a:path extrusionOk="0" h="1859" w="1835">
                  <a:moveTo>
                    <a:pt x="930" y="1"/>
                  </a:moveTo>
                  <a:cubicBezTo>
                    <a:pt x="406" y="1"/>
                    <a:pt x="1" y="429"/>
                    <a:pt x="1" y="929"/>
                  </a:cubicBezTo>
                  <a:cubicBezTo>
                    <a:pt x="1" y="1430"/>
                    <a:pt x="406" y="1858"/>
                    <a:pt x="930" y="1858"/>
                  </a:cubicBezTo>
                  <a:cubicBezTo>
                    <a:pt x="1430" y="1858"/>
                    <a:pt x="1835" y="1430"/>
                    <a:pt x="1835" y="929"/>
                  </a:cubicBezTo>
                  <a:cubicBezTo>
                    <a:pt x="1835" y="429"/>
                    <a:pt x="1430" y="1"/>
                    <a:pt x="930"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116"/>
            <p:cNvSpPr/>
            <p:nvPr/>
          </p:nvSpPr>
          <p:spPr>
            <a:xfrm>
              <a:off x="1560658" y="3534622"/>
              <a:ext cx="279516" cy="222099"/>
            </a:xfrm>
            <a:custGeom>
              <a:rect b="b" l="l" r="r" t="t"/>
              <a:pathLst>
                <a:path extrusionOk="0" h="6964" w="8765">
                  <a:moveTo>
                    <a:pt x="5630" y="0"/>
                  </a:moveTo>
                  <a:cubicBezTo>
                    <a:pt x="4545" y="0"/>
                    <a:pt x="3498" y="221"/>
                    <a:pt x="2461" y="221"/>
                  </a:cubicBezTo>
                  <a:cubicBezTo>
                    <a:pt x="2157" y="221"/>
                    <a:pt x="1853" y="202"/>
                    <a:pt x="1549" y="153"/>
                  </a:cubicBezTo>
                  <a:cubicBezTo>
                    <a:pt x="1512" y="147"/>
                    <a:pt x="1475" y="144"/>
                    <a:pt x="1437" y="144"/>
                  </a:cubicBezTo>
                  <a:cubicBezTo>
                    <a:pt x="1185" y="144"/>
                    <a:pt x="932" y="279"/>
                    <a:pt x="787" y="486"/>
                  </a:cubicBezTo>
                  <a:cubicBezTo>
                    <a:pt x="287" y="1129"/>
                    <a:pt x="1" y="1963"/>
                    <a:pt x="1" y="2844"/>
                  </a:cubicBezTo>
                  <a:cubicBezTo>
                    <a:pt x="1" y="5130"/>
                    <a:pt x="1977" y="6964"/>
                    <a:pt x="4383" y="6964"/>
                  </a:cubicBezTo>
                  <a:cubicBezTo>
                    <a:pt x="6788" y="6964"/>
                    <a:pt x="8765" y="5130"/>
                    <a:pt x="8765" y="2844"/>
                  </a:cubicBezTo>
                  <a:cubicBezTo>
                    <a:pt x="8741" y="2153"/>
                    <a:pt x="8550" y="1534"/>
                    <a:pt x="8264" y="962"/>
                  </a:cubicBezTo>
                  <a:cubicBezTo>
                    <a:pt x="8074" y="629"/>
                    <a:pt x="7788" y="391"/>
                    <a:pt x="7455" y="272"/>
                  </a:cubicBezTo>
                  <a:cubicBezTo>
                    <a:pt x="6831" y="66"/>
                    <a:pt x="6225" y="0"/>
                    <a:pt x="5630"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116"/>
            <p:cNvSpPr/>
            <p:nvPr/>
          </p:nvSpPr>
          <p:spPr>
            <a:xfrm>
              <a:off x="1531798" y="3539182"/>
              <a:ext cx="179286" cy="217539"/>
            </a:xfrm>
            <a:custGeom>
              <a:rect b="b" l="l" r="r" t="t"/>
              <a:pathLst>
                <a:path extrusionOk="0" h="6821" w="5622">
                  <a:moveTo>
                    <a:pt x="2342" y="1"/>
                  </a:moveTo>
                  <a:cubicBezTo>
                    <a:pt x="2090" y="1"/>
                    <a:pt x="1837" y="136"/>
                    <a:pt x="1692" y="343"/>
                  </a:cubicBezTo>
                  <a:cubicBezTo>
                    <a:pt x="1358" y="796"/>
                    <a:pt x="1120" y="1296"/>
                    <a:pt x="1001" y="1867"/>
                  </a:cubicBezTo>
                  <a:lnTo>
                    <a:pt x="906" y="1867"/>
                  </a:lnTo>
                  <a:cubicBezTo>
                    <a:pt x="406" y="1867"/>
                    <a:pt x="1" y="2272"/>
                    <a:pt x="1" y="2772"/>
                  </a:cubicBezTo>
                  <a:cubicBezTo>
                    <a:pt x="1" y="3296"/>
                    <a:pt x="406" y="3701"/>
                    <a:pt x="906" y="3701"/>
                  </a:cubicBezTo>
                  <a:lnTo>
                    <a:pt x="1025" y="3701"/>
                  </a:lnTo>
                  <a:cubicBezTo>
                    <a:pt x="1501" y="5511"/>
                    <a:pt x="3216" y="6821"/>
                    <a:pt x="5264" y="6821"/>
                  </a:cubicBezTo>
                  <a:lnTo>
                    <a:pt x="5621" y="6821"/>
                  </a:lnTo>
                  <a:cubicBezTo>
                    <a:pt x="3382" y="6630"/>
                    <a:pt x="1620" y="4868"/>
                    <a:pt x="1620" y="2701"/>
                  </a:cubicBezTo>
                  <a:cubicBezTo>
                    <a:pt x="1620" y="1796"/>
                    <a:pt x="1930" y="986"/>
                    <a:pt x="2406" y="343"/>
                  </a:cubicBezTo>
                  <a:cubicBezTo>
                    <a:pt x="2501" y="224"/>
                    <a:pt x="2644" y="105"/>
                    <a:pt x="2787" y="34"/>
                  </a:cubicBezTo>
                  <a:cubicBezTo>
                    <a:pt x="2668" y="34"/>
                    <a:pt x="2573" y="10"/>
                    <a:pt x="2454" y="10"/>
                  </a:cubicBezTo>
                  <a:cubicBezTo>
                    <a:pt x="2417" y="4"/>
                    <a:pt x="2380" y="1"/>
                    <a:pt x="2342"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116"/>
            <p:cNvSpPr/>
            <p:nvPr/>
          </p:nvSpPr>
          <p:spPr>
            <a:xfrm>
              <a:off x="1767242" y="3610877"/>
              <a:ext cx="11417" cy="25865"/>
            </a:xfrm>
            <a:custGeom>
              <a:rect b="b" l="l" r="r" t="t"/>
              <a:pathLst>
                <a:path extrusionOk="0" h="811" w="358">
                  <a:moveTo>
                    <a:pt x="167" y="0"/>
                  </a:moveTo>
                  <a:cubicBezTo>
                    <a:pt x="72" y="0"/>
                    <a:pt x="0" y="72"/>
                    <a:pt x="0" y="167"/>
                  </a:cubicBezTo>
                  <a:lnTo>
                    <a:pt x="0" y="620"/>
                  </a:lnTo>
                  <a:cubicBezTo>
                    <a:pt x="0" y="715"/>
                    <a:pt x="72" y="810"/>
                    <a:pt x="167" y="810"/>
                  </a:cubicBezTo>
                  <a:cubicBezTo>
                    <a:pt x="262" y="810"/>
                    <a:pt x="358" y="715"/>
                    <a:pt x="358" y="620"/>
                  </a:cubicBezTo>
                  <a:lnTo>
                    <a:pt x="358" y="167"/>
                  </a:lnTo>
                  <a:cubicBezTo>
                    <a:pt x="358" y="72"/>
                    <a:pt x="262" y="0"/>
                    <a:pt x="167"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116"/>
            <p:cNvSpPr/>
            <p:nvPr/>
          </p:nvSpPr>
          <p:spPr>
            <a:xfrm>
              <a:off x="1757356" y="3645033"/>
              <a:ext cx="30423" cy="11449"/>
            </a:xfrm>
            <a:custGeom>
              <a:rect b="b" l="l" r="r" t="t"/>
              <a:pathLst>
                <a:path extrusionOk="0" h="359" w="954">
                  <a:moveTo>
                    <a:pt x="191" y="1"/>
                  </a:moveTo>
                  <a:cubicBezTo>
                    <a:pt x="96" y="1"/>
                    <a:pt x="1" y="96"/>
                    <a:pt x="1" y="168"/>
                  </a:cubicBezTo>
                  <a:cubicBezTo>
                    <a:pt x="1" y="263"/>
                    <a:pt x="96" y="358"/>
                    <a:pt x="191" y="358"/>
                  </a:cubicBezTo>
                  <a:lnTo>
                    <a:pt x="787" y="358"/>
                  </a:lnTo>
                  <a:cubicBezTo>
                    <a:pt x="858" y="358"/>
                    <a:pt x="953" y="287"/>
                    <a:pt x="953" y="168"/>
                  </a:cubicBezTo>
                  <a:cubicBezTo>
                    <a:pt x="953" y="96"/>
                    <a:pt x="858" y="1"/>
                    <a:pt x="787"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116"/>
            <p:cNvSpPr/>
            <p:nvPr/>
          </p:nvSpPr>
          <p:spPr>
            <a:xfrm>
              <a:off x="1621409" y="3610877"/>
              <a:ext cx="11449" cy="25865"/>
            </a:xfrm>
            <a:custGeom>
              <a:rect b="b" l="l" r="r" t="t"/>
              <a:pathLst>
                <a:path extrusionOk="0" h="811" w="359">
                  <a:moveTo>
                    <a:pt x="191" y="0"/>
                  </a:moveTo>
                  <a:cubicBezTo>
                    <a:pt x="96" y="0"/>
                    <a:pt x="1" y="72"/>
                    <a:pt x="1" y="167"/>
                  </a:cubicBezTo>
                  <a:lnTo>
                    <a:pt x="1" y="620"/>
                  </a:lnTo>
                  <a:cubicBezTo>
                    <a:pt x="1" y="715"/>
                    <a:pt x="96" y="810"/>
                    <a:pt x="191" y="810"/>
                  </a:cubicBezTo>
                  <a:cubicBezTo>
                    <a:pt x="287" y="810"/>
                    <a:pt x="358" y="715"/>
                    <a:pt x="358" y="620"/>
                  </a:cubicBezTo>
                  <a:lnTo>
                    <a:pt x="358" y="167"/>
                  </a:lnTo>
                  <a:cubicBezTo>
                    <a:pt x="358" y="72"/>
                    <a:pt x="287" y="0"/>
                    <a:pt x="19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116"/>
            <p:cNvSpPr/>
            <p:nvPr/>
          </p:nvSpPr>
          <p:spPr>
            <a:xfrm>
              <a:off x="1612320" y="3645033"/>
              <a:ext cx="30391" cy="11449"/>
            </a:xfrm>
            <a:custGeom>
              <a:rect b="b" l="l" r="r" t="t"/>
              <a:pathLst>
                <a:path extrusionOk="0" h="359" w="953">
                  <a:moveTo>
                    <a:pt x="167" y="1"/>
                  </a:moveTo>
                  <a:cubicBezTo>
                    <a:pt x="95" y="1"/>
                    <a:pt x="0" y="96"/>
                    <a:pt x="0" y="168"/>
                  </a:cubicBezTo>
                  <a:cubicBezTo>
                    <a:pt x="0" y="263"/>
                    <a:pt x="95" y="358"/>
                    <a:pt x="167" y="358"/>
                  </a:cubicBezTo>
                  <a:lnTo>
                    <a:pt x="762" y="358"/>
                  </a:lnTo>
                  <a:cubicBezTo>
                    <a:pt x="857" y="358"/>
                    <a:pt x="953" y="287"/>
                    <a:pt x="953" y="168"/>
                  </a:cubicBezTo>
                  <a:cubicBezTo>
                    <a:pt x="953" y="96"/>
                    <a:pt x="857" y="1"/>
                    <a:pt x="762"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116"/>
            <p:cNvSpPr/>
            <p:nvPr/>
          </p:nvSpPr>
          <p:spPr>
            <a:xfrm>
              <a:off x="1680660" y="3638878"/>
              <a:ext cx="39512" cy="17605"/>
            </a:xfrm>
            <a:custGeom>
              <a:rect b="b" l="l" r="r" t="t"/>
              <a:pathLst>
                <a:path extrusionOk="0" h="552" w="1239">
                  <a:moveTo>
                    <a:pt x="205" y="0"/>
                  </a:moveTo>
                  <a:cubicBezTo>
                    <a:pt x="160" y="0"/>
                    <a:pt x="116" y="18"/>
                    <a:pt x="72" y="51"/>
                  </a:cubicBezTo>
                  <a:cubicBezTo>
                    <a:pt x="0" y="123"/>
                    <a:pt x="0" y="218"/>
                    <a:pt x="48" y="313"/>
                  </a:cubicBezTo>
                  <a:cubicBezTo>
                    <a:pt x="167" y="456"/>
                    <a:pt x="382" y="551"/>
                    <a:pt x="596" y="551"/>
                  </a:cubicBezTo>
                  <a:cubicBezTo>
                    <a:pt x="810" y="551"/>
                    <a:pt x="1001" y="456"/>
                    <a:pt x="1191" y="313"/>
                  </a:cubicBezTo>
                  <a:cubicBezTo>
                    <a:pt x="1239" y="218"/>
                    <a:pt x="1239" y="99"/>
                    <a:pt x="1167" y="51"/>
                  </a:cubicBezTo>
                  <a:cubicBezTo>
                    <a:pt x="1123" y="18"/>
                    <a:pt x="1074" y="0"/>
                    <a:pt x="1027" y="0"/>
                  </a:cubicBezTo>
                  <a:cubicBezTo>
                    <a:pt x="972" y="0"/>
                    <a:pt x="920" y="24"/>
                    <a:pt x="882" y="75"/>
                  </a:cubicBezTo>
                  <a:cubicBezTo>
                    <a:pt x="834" y="170"/>
                    <a:pt x="739" y="194"/>
                    <a:pt x="620" y="194"/>
                  </a:cubicBezTo>
                  <a:cubicBezTo>
                    <a:pt x="524" y="194"/>
                    <a:pt x="405" y="170"/>
                    <a:pt x="358" y="75"/>
                  </a:cubicBezTo>
                  <a:cubicBezTo>
                    <a:pt x="307" y="24"/>
                    <a:pt x="256" y="0"/>
                    <a:pt x="205"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3" name="Google Shape;4543;p116"/>
          <p:cNvSpPr txBox="1"/>
          <p:nvPr/>
        </p:nvSpPr>
        <p:spPr>
          <a:xfrm>
            <a:off x="569375" y="1640025"/>
            <a:ext cx="6579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4544" name="Google Shape;4544;p116"/>
          <p:cNvSpPr txBox="1"/>
          <p:nvPr/>
        </p:nvSpPr>
        <p:spPr>
          <a:xfrm>
            <a:off x="255700" y="1517000"/>
            <a:ext cx="2678700" cy="114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조회페이지 사용함에 있어 사용자가 추가적으로 요구하는 내용을 기반으로 조회페이지 보완을 하고 싶습니다.</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  또한 테스트하면서 자재 주문시 동시에 거래처 선택하는 편의기능이 있으면 좋겠다 라고 느꼈으며,</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이에 따른 전체적인 페이지 편의성 개편을 하고 싶습니다.</a:t>
            </a:r>
            <a:endParaRPr b="1" sz="800">
              <a:solidFill>
                <a:schemeClr val="dk1"/>
              </a:solidFill>
              <a:latin typeface="Roboto"/>
              <a:ea typeface="Roboto"/>
              <a:cs typeface="Roboto"/>
              <a:sym typeface="Roboto"/>
            </a:endParaRPr>
          </a:p>
        </p:txBody>
      </p:sp>
      <p:sp>
        <p:nvSpPr>
          <p:cNvPr id="4545" name="Google Shape;4545;p116"/>
          <p:cNvSpPr txBox="1"/>
          <p:nvPr/>
        </p:nvSpPr>
        <p:spPr>
          <a:xfrm>
            <a:off x="3425925" y="1682250"/>
            <a:ext cx="2196900" cy="7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800"/>
              </a:spcBef>
              <a:spcAft>
                <a:spcPts val="0"/>
              </a:spcAft>
              <a:buNone/>
            </a:pPr>
            <a:r>
              <a:rPr b="1" lang="es" sz="800">
                <a:solidFill>
                  <a:schemeClr val="dk1"/>
                </a:solidFill>
                <a:latin typeface="Roboto"/>
                <a:ea typeface="Roboto"/>
                <a:cs typeface="Roboto"/>
                <a:sym typeface="Roboto"/>
              </a:rPr>
              <a:t>실시간 공정 흐름 대시보드를 고도화하여 공정 현황을 한 눈에 볼 수 있도록 개선해야합니다.</a:t>
            </a:r>
            <a:r>
              <a:rPr b="1" lang="es" sz="800">
                <a:solidFill>
                  <a:schemeClr val="dk1"/>
                </a:solidFill>
                <a:latin typeface="Roboto"/>
                <a:ea typeface="Roboto"/>
                <a:cs typeface="Roboto"/>
                <a:sym typeface="Roboto"/>
              </a:rPr>
              <a:t> </a:t>
            </a:r>
            <a:r>
              <a:rPr b="1" lang="es" sz="800">
                <a:solidFill>
                  <a:schemeClr val="dk1"/>
                </a:solidFill>
                <a:latin typeface="Roboto"/>
                <a:ea typeface="Roboto"/>
                <a:cs typeface="Roboto"/>
                <a:sym typeface="Roboto"/>
              </a:rPr>
              <a:t>그리고, 생산량 변화에 따른 작업 계획을 조정할 수 있는 기능이 보완되면 좋을 것 같습니다.</a:t>
            </a:r>
            <a:endParaRPr b="1" sz="800">
              <a:solidFill>
                <a:schemeClr val="dk1"/>
              </a:solidFill>
              <a:latin typeface="Roboto"/>
              <a:ea typeface="Roboto"/>
              <a:cs typeface="Roboto"/>
              <a:sym typeface="Roboto"/>
            </a:endParaRPr>
          </a:p>
          <a:p>
            <a:pPr indent="0" lvl="0" marL="0" rtl="0" algn="l">
              <a:spcBef>
                <a:spcPts val="800"/>
              </a:spcBef>
              <a:spcAft>
                <a:spcPts val="0"/>
              </a:spcAft>
              <a:buNone/>
            </a:pPr>
            <a:r>
              <a:t/>
            </a:r>
            <a:endParaRPr sz="1200">
              <a:solidFill>
                <a:schemeClr val="dk1"/>
              </a:solidFill>
              <a:latin typeface="Muli"/>
              <a:ea typeface="Muli"/>
              <a:cs typeface="Muli"/>
              <a:sym typeface="Muli"/>
            </a:endParaRPr>
          </a:p>
        </p:txBody>
      </p:sp>
      <p:sp>
        <p:nvSpPr>
          <p:cNvPr id="4546" name="Google Shape;4546;p116"/>
          <p:cNvSpPr txBox="1"/>
          <p:nvPr/>
        </p:nvSpPr>
        <p:spPr>
          <a:xfrm>
            <a:off x="269825" y="3515225"/>
            <a:ext cx="2664600" cy="1148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b="1" lang="es" sz="800">
                <a:solidFill>
                  <a:schemeClr val="dk1"/>
                </a:solidFill>
                <a:latin typeface="Roboto"/>
                <a:ea typeface="Roboto"/>
                <a:cs typeface="Roboto"/>
                <a:sym typeface="Roboto"/>
              </a:rPr>
              <a:t> UI 및 UX 관련한 구현에 있어서 어려움을 많이 겪었으며 구현 과정이 아닌 설계 단계부터 사용자 편의성 관련한 내용에 대한 고민을 더 중요시 여겨야 할 것 같습니다.</a:t>
            </a:r>
            <a:endParaRPr b="1" sz="800">
              <a:solidFill>
                <a:schemeClr val="dk1"/>
              </a:solidFill>
              <a:latin typeface="Roboto"/>
              <a:ea typeface="Roboto"/>
              <a:cs typeface="Roboto"/>
              <a:sym typeface="Roboto"/>
            </a:endParaRPr>
          </a:p>
          <a:p>
            <a:pPr indent="0" lvl="0" marL="0" rtl="0" algn="just">
              <a:spcBef>
                <a:spcPts val="0"/>
              </a:spcBef>
              <a:spcAft>
                <a:spcPts val="0"/>
              </a:spcAft>
              <a:buNone/>
            </a:pPr>
            <a:r>
              <a:rPr b="1" lang="es" sz="800">
                <a:solidFill>
                  <a:schemeClr val="dk1"/>
                </a:solidFill>
                <a:latin typeface="Roboto"/>
                <a:ea typeface="Roboto"/>
                <a:cs typeface="Roboto"/>
                <a:sym typeface="Roboto"/>
              </a:rPr>
              <a:t> 또한 자동화 시스템을 위한 구현한 기능 간의 연결 방식 및 실제 동작에 관한 방법에 대한 고민이 더 필요한 것 같습니다.</a:t>
            </a:r>
            <a:endParaRPr b="1" sz="800">
              <a:solidFill>
                <a:schemeClr val="dk1"/>
              </a:solidFill>
              <a:latin typeface="Roboto"/>
              <a:ea typeface="Roboto"/>
              <a:cs typeface="Roboto"/>
              <a:sym typeface="Roboto"/>
            </a:endParaRPr>
          </a:p>
        </p:txBody>
      </p:sp>
      <p:sp>
        <p:nvSpPr>
          <p:cNvPr id="4547" name="Google Shape;4547;p116"/>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99/101</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1" name="Shape 4551"/>
        <p:cNvGrpSpPr/>
        <p:nvPr/>
      </p:nvGrpSpPr>
      <p:grpSpPr>
        <a:xfrm>
          <a:off x="0" y="0"/>
          <a:ext cx="0" cy="0"/>
          <a:chOff x="0" y="0"/>
          <a:chExt cx="0" cy="0"/>
        </a:xfrm>
      </p:grpSpPr>
      <p:sp>
        <p:nvSpPr>
          <p:cNvPr id="4552" name="Google Shape;4552;p117"/>
          <p:cNvSpPr/>
          <p:nvPr/>
        </p:nvSpPr>
        <p:spPr>
          <a:xfrm flipH="1" rot="10800000">
            <a:off x="-590575" y="3790400"/>
            <a:ext cx="2360675" cy="1353100"/>
          </a:xfrm>
          <a:custGeom>
            <a:rect b="b" l="l" r="r" t="t"/>
            <a:pathLst>
              <a:path extrusionOk="0" h="54124" w="94427">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3" name="Google Shape;4553;p117"/>
          <p:cNvCxnSpPr>
            <a:endCxn id="4554" idx="3"/>
          </p:cNvCxnSpPr>
          <p:nvPr/>
        </p:nvCxnSpPr>
        <p:spPr>
          <a:xfrm flipH="1">
            <a:off x="779027" y="-1041431"/>
            <a:ext cx="168300" cy="378900"/>
          </a:xfrm>
          <a:prstGeom prst="straightConnector1">
            <a:avLst/>
          </a:prstGeom>
          <a:noFill/>
          <a:ln cap="flat" cmpd="sng" w="38100">
            <a:solidFill>
              <a:srgbClr val="FFC800"/>
            </a:solidFill>
            <a:prstDash val="solid"/>
            <a:round/>
            <a:headEnd len="med" w="med" type="none"/>
            <a:tailEnd len="med" w="med" type="none"/>
          </a:ln>
        </p:spPr>
      </p:cxnSp>
      <p:sp>
        <p:nvSpPr>
          <p:cNvPr id="4555" name="Google Shape;4555;p117"/>
          <p:cNvSpPr txBox="1"/>
          <p:nvPr>
            <p:ph type="ctrTitle"/>
          </p:nvPr>
        </p:nvSpPr>
        <p:spPr>
          <a:xfrm>
            <a:off x="2295600" y="12825"/>
            <a:ext cx="44004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800">
                <a:latin typeface="Nanum Gothic Coding"/>
                <a:ea typeface="Nanum Gothic Coding"/>
                <a:cs typeface="Nanum Gothic Coding"/>
                <a:sym typeface="Nanum Gothic Coding"/>
              </a:rPr>
              <a:t>느낀점 및 경험한 성과</a:t>
            </a:r>
            <a:endParaRPr sz="3300">
              <a:latin typeface="Roboto"/>
              <a:ea typeface="Roboto"/>
              <a:cs typeface="Roboto"/>
              <a:sym typeface="Roboto"/>
            </a:endParaRPr>
          </a:p>
        </p:txBody>
      </p:sp>
      <p:sp>
        <p:nvSpPr>
          <p:cNvPr id="4556" name="Google Shape;4556;p117"/>
          <p:cNvSpPr txBox="1"/>
          <p:nvPr>
            <p:ph idx="12" type="sldNum"/>
          </p:nvPr>
        </p:nvSpPr>
        <p:spPr>
          <a:xfrm>
            <a:off x="129001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sz="1400"/>
              <a:t>‹#›</a:t>
            </a:fld>
            <a:endParaRPr sz="1400"/>
          </a:p>
        </p:txBody>
      </p:sp>
      <p:sp>
        <p:nvSpPr>
          <p:cNvPr id="4557" name="Google Shape;4557;p117"/>
          <p:cNvSpPr txBox="1"/>
          <p:nvPr/>
        </p:nvSpPr>
        <p:spPr>
          <a:xfrm>
            <a:off x="11361224" y="168632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김다영</a:t>
            </a:r>
            <a:endParaRPr b="1" sz="1800">
              <a:solidFill>
                <a:schemeClr val="accent3"/>
              </a:solidFill>
              <a:latin typeface="Nanum Gothic Coding"/>
              <a:ea typeface="Nanum Gothic Coding"/>
              <a:cs typeface="Nanum Gothic Coding"/>
              <a:sym typeface="Nanum Gothic Coding"/>
            </a:endParaRPr>
          </a:p>
        </p:txBody>
      </p:sp>
      <p:sp>
        <p:nvSpPr>
          <p:cNvPr id="4558" name="Google Shape;4558;p117"/>
          <p:cNvSpPr txBox="1"/>
          <p:nvPr/>
        </p:nvSpPr>
        <p:spPr>
          <a:xfrm>
            <a:off x="11361237" y="303507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김선용</a:t>
            </a:r>
            <a:endParaRPr b="1" sz="1800">
              <a:solidFill>
                <a:schemeClr val="accent3"/>
              </a:solidFill>
              <a:latin typeface="Nanum Gothic Coding"/>
              <a:ea typeface="Nanum Gothic Coding"/>
              <a:cs typeface="Nanum Gothic Coding"/>
              <a:sym typeface="Nanum Gothic Coding"/>
            </a:endParaRPr>
          </a:p>
        </p:txBody>
      </p:sp>
      <p:sp>
        <p:nvSpPr>
          <p:cNvPr id="4559" name="Google Shape;4559;p117"/>
          <p:cNvSpPr txBox="1"/>
          <p:nvPr/>
        </p:nvSpPr>
        <p:spPr>
          <a:xfrm>
            <a:off x="11619949" y="444512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이신화</a:t>
            </a:r>
            <a:endParaRPr b="1" sz="1800">
              <a:solidFill>
                <a:schemeClr val="accent3"/>
              </a:solidFill>
              <a:latin typeface="Nanum Gothic Coding"/>
              <a:ea typeface="Nanum Gothic Coding"/>
              <a:cs typeface="Nanum Gothic Coding"/>
              <a:sym typeface="Nanum Gothic Coding"/>
            </a:endParaRPr>
          </a:p>
        </p:txBody>
      </p:sp>
      <p:sp>
        <p:nvSpPr>
          <p:cNvPr id="4560" name="Google Shape;4560;p117"/>
          <p:cNvSpPr/>
          <p:nvPr/>
        </p:nvSpPr>
        <p:spPr>
          <a:xfrm>
            <a:off x="408100" y="1510550"/>
            <a:ext cx="1196100" cy="3239400"/>
          </a:xfrm>
          <a:prstGeom prst="wedgeRoundRectCallout">
            <a:avLst>
              <a:gd fmla="val -19723" name="adj1"/>
              <a:gd fmla="val -55134" name="adj2"/>
              <a:gd fmla="val 0" name="adj3"/>
            </a:avLst>
          </a:prstGeom>
          <a:solidFill>
            <a:srgbClr val="F4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nvGrpSpPr>
          <p:cNvPr id="4561" name="Google Shape;4561;p117"/>
          <p:cNvGrpSpPr/>
          <p:nvPr/>
        </p:nvGrpSpPr>
        <p:grpSpPr>
          <a:xfrm>
            <a:off x="384862" y="952769"/>
            <a:ext cx="325036" cy="350065"/>
            <a:chOff x="2808945" y="3487482"/>
            <a:chExt cx="325036" cy="350065"/>
          </a:xfrm>
        </p:grpSpPr>
        <p:sp>
          <p:nvSpPr>
            <p:cNvPr id="4562" name="Google Shape;4562;p117"/>
            <p:cNvSpPr/>
            <p:nvPr/>
          </p:nvSpPr>
          <p:spPr>
            <a:xfrm>
              <a:off x="2840097" y="3712239"/>
              <a:ext cx="132163" cy="125308"/>
            </a:xfrm>
            <a:custGeom>
              <a:rect b="b" l="l" r="r" t="t"/>
              <a:pathLst>
                <a:path extrusionOk="0" h="3930" w="4145">
                  <a:moveTo>
                    <a:pt x="1929" y="0"/>
                  </a:moveTo>
                  <a:cubicBezTo>
                    <a:pt x="1929" y="0"/>
                    <a:pt x="0" y="1310"/>
                    <a:pt x="310" y="3930"/>
                  </a:cubicBezTo>
                  <a:lnTo>
                    <a:pt x="1286" y="3930"/>
                  </a:lnTo>
                  <a:lnTo>
                    <a:pt x="1453" y="3787"/>
                  </a:lnTo>
                  <a:lnTo>
                    <a:pt x="1644" y="3930"/>
                  </a:lnTo>
                  <a:lnTo>
                    <a:pt x="2644" y="3930"/>
                  </a:lnTo>
                  <a:lnTo>
                    <a:pt x="4144" y="1834"/>
                  </a:lnTo>
                  <a:lnTo>
                    <a:pt x="2620" y="0"/>
                  </a:lnTo>
                  <a:close/>
                </a:path>
              </a:pathLst>
            </a:custGeom>
            <a:solidFill>
              <a:srgbClr val="2F15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117"/>
            <p:cNvSpPr/>
            <p:nvPr/>
          </p:nvSpPr>
          <p:spPr>
            <a:xfrm>
              <a:off x="2969932" y="3712239"/>
              <a:ext cx="131398" cy="125308"/>
            </a:xfrm>
            <a:custGeom>
              <a:rect b="b" l="l" r="r" t="t"/>
              <a:pathLst>
                <a:path extrusionOk="0" h="3930" w="4121">
                  <a:moveTo>
                    <a:pt x="1501" y="0"/>
                  </a:moveTo>
                  <a:lnTo>
                    <a:pt x="1" y="1834"/>
                  </a:lnTo>
                  <a:lnTo>
                    <a:pt x="1501" y="3930"/>
                  </a:lnTo>
                  <a:lnTo>
                    <a:pt x="2501" y="3930"/>
                  </a:lnTo>
                  <a:lnTo>
                    <a:pt x="2692" y="3715"/>
                  </a:lnTo>
                  <a:lnTo>
                    <a:pt x="2858" y="3930"/>
                  </a:lnTo>
                  <a:lnTo>
                    <a:pt x="3859" y="3930"/>
                  </a:lnTo>
                  <a:cubicBezTo>
                    <a:pt x="4121" y="1310"/>
                    <a:pt x="2192" y="0"/>
                    <a:pt x="2192" y="0"/>
                  </a:cubicBezTo>
                  <a:close/>
                </a:path>
              </a:pathLst>
            </a:custGeom>
            <a:solidFill>
              <a:srgbClr val="2F15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117"/>
            <p:cNvSpPr/>
            <p:nvPr/>
          </p:nvSpPr>
          <p:spPr>
            <a:xfrm>
              <a:off x="2923603" y="3712239"/>
              <a:ext cx="94188" cy="125308"/>
            </a:xfrm>
            <a:custGeom>
              <a:rect b="b" l="l" r="r" t="t"/>
              <a:pathLst>
                <a:path extrusionOk="0" h="3930" w="2954">
                  <a:moveTo>
                    <a:pt x="1" y="0"/>
                  </a:moveTo>
                  <a:lnTo>
                    <a:pt x="1" y="3930"/>
                  </a:lnTo>
                  <a:lnTo>
                    <a:pt x="906" y="3930"/>
                  </a:lnTo>
                  <a:lnTo>
                    <a:pt x="1454" y="3453"/>
                  </a:lnTo>
                  <a:lnTo>
                    <a:pt x="2049" y="3930"/>
                  </a:lnTo>
                  <a:lnTo>
                    <a:pt x="2954" y="3930"/>
                  </a:lnTo>
                  <a:lnTo>
                    <a:pt x="2954" y="0"/>
                  </a:lnTo>
                  <a:close/>
                </a:path>
              </a:pathLst>
            </a:custGeom>
            <a:solidFill>
              <a:srgbClr val="E0D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117"/>
            <p:cNvSpPr/>
            <p:nvPr/>
          </p:nvSpPr>
          <p:spPr>
            <a:xfrm>
              <a:off x="2817299" y="3487482"/>
              <a:ext cx="305299" cy="168576"/>
            </a:xfrm>
            <a:custGeom>
              <a:rect b="b" l="l" r="r" t="t"/>
              <a:pathLst>
                <a:path extrusionOk="0" h="5287" w="9575">
                  <a:moveTo>
                    <a:pt x="4788" y="0"/>
                  </a:moveTo>
                  <a:cubicBezTo>
                    <a:pt x="2287" y="0"/>
                    <a:pt x="239" y="1834"/>
                    <a:pt x="1" y="4192"/>
                  </a:cubicBezTo>
                  <a:lnTo>
                    <a:pt x="501" y="5287"/>
                  </a:lnTo>
                  <a:lnTo>
                    <a:pt x="9193" y="5287"/>
                  </a:lnTo>
                  <a:lnTo>
                    <a:pt x="9574" y="4192"/>
                  </a:lnTo>
                  <a:cubicBezTo>
                    <a:pt x="9360" y="1810"/>
                    <a:pt x="7288" y="0"/>
                    <a:pt x="4788" y="0"/>
                  </a:cubicBezTo>
                  <a:close/>
                </a:path>
              </a:pathLst>
            </a:custGeom>
            <a:solidFill>
              <a:srgbClr val="A45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117"/>
            <p:cNvSpPr/>
            <p:nvPr/>
          </p:nvSpPr>
          <p:spPr>
            <a:xfrm>
              <a:off x="2818064" y="3488981"/>
              <a:ext cx="128369" cy="161784"/>
            </a:xfrm>
            <a:custGeom>
              <a:rect b="b" l="l" r="r" t="t"/>
              <a:pathLst>
                <a:path extrusionOk="0" h="5074" w="4026">
                  <a:moveTo>
                    <a:pt x="4025" y="1"/>
                  </a:moveTo>
                  <a:lnTo>
                    <a:pt x="4025" y="1"/>
                  </a:lnTo>
                  <a:cubicBezTo>
                    <a:pt x="1882" y="334"/>
                    <a:pt x="215" y="2025"/>
                    <a:pt x="1" y="4145"/>
                  </a:cubicBezTo>
                  <a:lnTo>
                    <a:pt x="429" y="5073"/>
                  </a:lnTo>
                  <a:cubicBezTo>
                    <a:pt x="668" y="2835"/>
                    <a:pt x="2049" y="977"/>
                    <a:pt x="4025" y="1"/>
                  </a:cubicBezTo>
                  <a:close/>
                </a:path>
              </a:pathLst>
            </a:custGeom>
            <a:solidFill>
              <a:srgbClr val="8B4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117"/>
            <p:cNvSpPr/>
            <p:nvPr/>
          </p:nvSpPr>
          <p:spPr>
            <a:xfrm>
              <a:off x="2953225" y="3750182"/>
              <a:ext cx="34978" cy="42184"/>
            </a:xfrm>
            <a:custGeom>
              <a:rect b="b" l="l" r="r" t="t"/>
              <a:pathLst>
                <a:path extrusionOk="0" h="1323" w="1097">
                  <a:moveTo>
                    <a:pt x="144" y="1"/>
                  </a:moveTo>
                  <a:lnTo>
                    <a:pt x="25" y="834"/>
                  </a:lnTo>
                  <a:cubicBezTo>
                    <a:pt x="1" y="954"/>
                    <a:pt x="48" y="1073"/>
                    <a:pt x="144" y="1120"/>
                  </a:cubicBezTo>
                  <a:lnTo>
                    <a:pt x="406" y="1287"/>
                  </a:lnTo>
                  <a:cubicBezTo>
                    <a:pt x="453" y="1311"/>
                    <a:pt x="501" y="1323"/>
                    <a:pt x="545" y="1323"/>
                  </a:cubicBezTo>
                  <a:cubicBezTo>
                    <a:pt x="590" y="1323"/>
                    <a:pt x="632" y="1311"/>
                    <a:pt x="668" y="1287"/>
                  </a:cubicBezTo>
                  <a:lnTo>
                    <a:pt x="953" y="1120"/>
                  </a:lnTo>
                  <a:cubicBezTo>
                    <a:pt x="1049" y="1073"/>
                    <a:pt x="1096" y="930"/>
                    <a:pt x="1049" y="834"/>
                  </a:cubicBezTo>
                  <a:lnTo>
                    <a:pt x="930" y="1"/>
                  </a:lnTo>
                  <a:close/>
                </a:path>
              </a:pathLst>
            </a:custGeom>
            <a:solidFill>
              <a:srgbClr val="EA82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117"/>
            <p:cNvSpPr/>
            <p:nvPr/>
          </p:nvSpPr>
          <p:spPr>
            <a:xfrm>
              <a:off x="2828714" y="3583902"/>
              <a:ext cx="284765" cy="179226"/>
            </a:xfrm>
            <a:custGeom>
              <a:rect b="b" l="l" r="r" t="t"/>
              <a:pathLst>
                <a:path extrusionOk="0" h="5621" w="8931">
                  <a:moveTo>
                    <a:pt x="1620" y="1"/>
                  </a:moveTo>
                  <a:cubicBezTo>
                    <a:pt x="1620" y="1525"/>
                    <a:pt x="310" y="1858"/>
                    <a:pt x="310" y="1858"/>
                  </a:cubicBezTo>
                  <a:lnTo>
                    <a:pt x="262" y="1858"/>
                  </a:lnTo>
                  <a:lnTo>
                    <a:pt x="0" y="2334"/>
                  </a:lnTo>
                  <a:lnTo>
                    <a:pt x="453" y="2763"/>
                  </a:lnTo>
                  <a:cubicBezTo>
                    <a:pt x="977" y="4406"/>
                    <a:pt x="2596" y="5621"/>
                    <a:pt x="4477" y="5621"/>
                  </a:cubicBezTo>
                  <a:cubicBezTo>
                    <a:pt x="6382" y="5621"/>
                    <a:pt x="7954" y="4430"/>
                    <a:pt x="8478" y="2763"/>
                  </a:cubicBezTo>
                  <a:lnTo>
                    <a:pt x="8931" y="2334"/>
                  </a:lnTo>
                  <a:lnTo>
                    <a:pt x="8669" y="1858"/>
                  </a:lnTo>
                  <a:lnTo>
                    <a:pt x="8645" y="1858"/>
                  </a:lnTo>
                  <a:cubicBezTo>
                    <a:pt x="8645" y="1858"/>
                    <a:pt x="7335" y="1525"/>
                    <a:pt x="7335" y="1"/>
                  </a:cubicBezTo>
                  <a:cubicBezTo>
                    <a:pt x="7335" y="1"/>
                    <a:pt x="6097" y="310"/>
                    <a:pt x="4477" y="310"/>
                  </a:cubicBezTo>
                  <a:cubicBezTo>
                    <a:pt x="2834" y="310"/>
                    <a:pt x="1620" y="1"/>
                    <a:pt x="1620" y="1"/>
                  </a:cubicBezTo>
                  <a:close/>
                </a:path>
              </a:pathLst>
            </a:custGeom>
            <a:solidFill>
              <a:srgbClr val="FED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117"/>
            <p:cNvSpPr/>
            <p:nvPr/>
          </p:nvSpPr>
          <p:spPr>
            <a:xfrm>
              <a:off x="2877306" y="3660586"/>
              <a:ext cx="31917" cy="11447"/>
            </a:xfrm>
            <a:custGeom>
              <a:rect b="b" l="l" r="r" t="t"/>
              <a:pathLst>
                <a:path extrusionOk="0" h="359" w="1001">
                  <a:moveTo>
                    <a:pt x="167" y="1"/>
                  </a:moveTo>
                  <a:cubicBezTo>
                    <a:pt x="96" y="1"/>
                    <a:pt x="0" y="72"/>
                    <a:pt x="0" y="191"/>
                  </a:cubicBezTo>
                  <a:cubicBezTo>
                    <a:pt x="0" y="287"/>
                    <a:pt x="48" y="358"/>
                    <a:pt x="167" y="358"/>
                  </a:cubicBezTo>
                  <a:lnTo>
                    <a:pt x="834" y="358"/>
                  </a:lnTo>
                  <a:cubicBezTo>
                    <a:pt x="929" y="358"/>
                    <a:pt x="1000" y="310"/>
                    <a:pt x="1000" y="191"/>
                  </a:cubicBezTo>
                  <a:cubicBezTo>
                    <a:pt x="977" y="96"/>
                    <a:pt x="929" y="1"/>
                    <a:pt x="834" y="1"/>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117"/>
            <p:cNvSpPr/>
            <p:nvPr/>
          </p:nvSpPr>
          <p:spPr>
            <a:xfrm>
              <a:off x="2887159" y="3623376"/>
              <a:ext cx="12180" cy="27389"/>
            </a:xfrm>
            <a:custGeom>
              <a:rect b="b" l="l" r="r" t="t"/>
              <a:pathLst>
                <a:path extrusionOk="0" h="859" w="382">
                  <a:moveTo>
                    <a:pt x="191" y="1"/>
                  </a:moveTo>
                  <a:cubicBezTo>
                    <a:pt x="96" y="1"/>
                    <a:pt x="1" y="72"/>
                    <a:pt x="1" y="192"/>
                  </a:cubicBezTo>
                  <a:lnTo>
                    <a:pt x="1" y="668"/>
                  </a:lnTo>
                  <a:cubicBezTo>
                    <a:pt x="25" y="787"/>
                    <a:pt x="96" y="858"/>
                    <a:pt x="191" y="858"/>
                  </a:cubicBezTo>
                  <a:cubicBezTo>
                    <a:pt x="287" y="858"/>
                    <a:pt x="382" y="787"/>
                    <a:pt x="382" y="668"/>
                  </a:cubicBezTo>
                  <a:lnTo>
                    <a:pt x="382" y="192"/>
                  </a:lnTo>
                  <a:cubicBezTo>
                    <a:pt x="382" y="96"/>
                    <a:pt x="310" y="1"/>
                    <a:pt x="191"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117"/>
            <p:cNvSpPr/>
            <p:nvPr/>
          </p:nvSpPr>
          <p:spPr>
            <a:xfrm>
              <a:off x="3042088" y="3623376"/>
              <a:ext cx="11415" cy="27389"/>
            </a:xfrm>
            <a:custGeom>
              <a:rect b="b" l="l" r="r" t="t"/>
              <a:pathLst>
                <a:path extrusionOk="0" h="859" w="358">
                  <a:moveTo>
                    <a:pt x="191" y="1"/>
                  </a:moveTo>
                  <a:cubicBezTo>
                    <a:pt x="71" y="1"/>
                    <a:pt x="0" y="72"/>
                    <a:pt x="0" y="192"/>
                  </a:cubicBezTo>
                  <a:lnTo>
                    <a:pt x="0" y="668"/>
                  </a:lnTo>
                  <a:cubicBezTo>
                    <a:pt x="0" y="787"/>
                    <a:pt x="95" y="858"/>
                    <a:pt x="191" y="858"/>
                  </a:cubicBezTo>
                  <a:cubicBezTo>
                    <a:pt x="286" y="858"/>
                    <a:pt x="357" y="787"/>
                    <a:pt x="357" y="668"/>
                  </a:cubicBezTo>
                  <a:lnTo>
                    <a:pt x="357" y="192"/>
                  </a:lnTo>
                  <a:cubicBezTo>
                    <a:pt x="357" y="96"/>
                    <a:pt x="310" y="1"/>
                    <a:pt x="191"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117"/>
            <p:cNvSpPr/>
            <p:nvPr/>
          </p:nvSpPr>
          <p:spPr>
            <a:xfrm>
              <a:off x="3032204" y="3660586"/>
              <a:ext cx="31917" cy="11447"/>
            </a:xfrm>
            <a:custGeom>
              <a:rect b="b" l="l" r="r" t="t"/>
              <a:pathLst>
                <a:path extrusionOk="0" h="359" w="1001">
                  <a:moveTo>
                    <a:pt x="167" y="1"/>
                  </a:moveTo>
                  <a:cubicBezTo>
                    <a:pt x="72" y="1"/>
                    <a:pt x="0" y="72"/>
                    <a:pt x="0" y="191"/>
                  </a:cubicBezTo>
                  <a:cubicBezTo>
                    <a:pt x="0" y="287"/>
                    <a:pt x="48" y="358"/>
                    <a:pt x="167" y="358"/>
                  </a:cubicBezTo>
                  <a:lnTo>
                    <a:pt x="834" y="358"/>
                  </a:lnTo>
                  <a:cubicBezTo>
                    <a:pt x="905" y="358"/>
                    <a:pt x="1001" y="310"/>
                    <a:pt x="1001" y="191"/>
                  </a:cubicBezTo>
                  <a:cubicBezTo>
                    <a:pt x="977" y="96"/>
                    <a:pt x="905" y="1"/>
                    <a:pt x="834" y="1"/>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117"/>
            <p:cNvSpPr/>
            <p:nvPr/>
          </p:nvSpPr>
          <p:spPr>
            <a:xfrm>
              <a:off x="2925899" y="3653858"/>
              <a:ext cx="88863" cy="41897"/>
            </a:xfrm>
            <a:custGeom>
              <a:rect b="b" l="l" r="r" t="t"/>
              <a:pathLst>
                <a:path extrusionOk="0" h="1314" w="2787">
                  <a:moveTo>
                    <a:pt x="952" y="1"/>
                  </a:moveTo>
                  <a:cubicBezTo>
                    <a:pt x="130" y="1"/>
                    <a:pt x="522" y="1033"/>
                    <a:pt x="0" y="1117"/>
                  </a:cubicBezTo>
                  <a:cubicBezTo>
                    <a:pt x="15" y="1117"/>
                    <a:pt x="152" y="1313"/>
                    <a:pt x="504" y="1313"/>
                  </a:cubicBezTo>
                  <a:cubicBezTo>
                    <a:pt x="714" y="1313"/>
                    <a:pt x="1000" y="1244"/>
                    <a:pt x="1382" y="1022"/>
                  </a:cubicBezTo>
                  <a:cubicBezTo>
                    <a:pt x="1773" y="1244"/>
                    <a:pt x="2067" y="1313"/>
                    <a:pt x="2283" y="1313"/>
                  </a:cubicBezTo>
                  <a:cubicBezTo>
                    <a:pt x="2646" y="1313"/>
                    <a:pt x="2787" y="1117"/>
                    <a:pt x="2787" y="1117"/>
                  </a:cubicBezTo>
                  <a:cubicBezTo>
                    <a:pt x="2283" y="1033"/>
                    <a:pt x="2666" y="7"/>
                    <a:pt x="1806" y="7"/>
                  </a:cubicBezTo>
                  <a:cubicBezTo>
                    <a:pt x="1689" y="7"/>
                    <a:pt x="1550" y="26"/>
                    <a:pt x="1382" y="69"/>
                  </a:cubicBezTo>
                  <a:cubicBezTo>
                    <a:pt x="1210" y="22"/>
                    <a:pt x="1068" y="1"/>
                    <a:pt x="952" y="1"/>
                  </a:cubicBezTo>
                  <a:close/>
                </a:path>
              </a:pathLst>
            </a:custGeom>
            <a:solidFill>
              <a:srgbClr val="F286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117"/>
            <p:cNvSpPr/>
            <p:nvPr/>
          </p:nvSpPr>
          <p:spPr>
            <a:xfrm>
              <a:off x="3099035" y="3612758"/>
              <a:ext cx="34946" cy="59274"/>
            </a:xfrm>
            <a:custGeom>
              <a:rect b="b" l="l" r="r" t="t"/>
              <a:pathLst>
                <a:path extrusionOk="0" h="1859" w="1096">
                  <a:moveTo>
                    <a:pt x="214" y="1"/>
                  </a:moveTo>
                  <a:lnTo>
                    <a:pt x="214" y="1"/>
                  </a:lnTo>
                  <a:cubicBezTo>
                    <a:pt x="238" y="477"/>
                    <a:pt x="191" y="953"/>
                    <a:pt x="191" y="953"/>
                  </a:cubicBezTo>
                  <a:cubicBezTo>
                    <a:pt x="143" y="1263"/>
                    <a:pt x="95" y="1572"/>
                    <a:pt x="0" y="1858"/>
                  </a:cubicBezTo>
                  <a:lnTo>
                    <a:pt x="143" y="1858"/>
                  </a:lnTo>
                  <a:cubicBezTo>
                    <a:pt x="667" y="1858"/>
                    <a:pt x="1096" y="1453"/>
                    <a:pt x="1096" y="906"/>
                  </a:cubicBezTo>
                  <a:cubicBezTo>
                    <a:pt x="1072" y="429"/>
                    <a:pt x="691" y="24"/>
                    <a:pt x="214"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117"/>
            <p:cNvSpPr/>
            <p:nvPr/>
          </p:nvSpPr>
          <p:spPr>
            <a:xfrm>
              <a:off x="2808945" y="3611993"/>
              <a:ext cx="153431" cy="150402"/>
            </a:xfrm>
            <a:custGeom>
              <a:rect b="b" l="l" r="r" t="t"/>
              <a:pathLst>
                <a:path extrusionOk="0" h="4717" w="4812">
                  <a:moveTo>
                    <a:pt x="858" y="1"/>
                  </a:moveTo>
                  <a:cubicBezTo>
                    <a:pt x="382" y="48"/>
                    <a:pt x="1" y="453"/>
                    <a:pt x="1" y="930"/>
                  </a:cubicBezTo>
                  <a:cubicBezTo>
                    <a:pt x="1" y="1453"/>
                    <a:pt x="406" y="1882"/>
                    <a:pt x="954" y="1882"/>
                  </a:cubicBezTo>
                  <a:lnTo>
                    <a:pt x="1096" y="1882"/>
                  </a:lnTo>
                  <a:cubicBezTo>
                    <a:pt x="1597" y="3430"/>
                    <a:pt x="3073" y="4597"/>
                    <a:pt x="4812" y="4716"/>
                  </a:cubicBezTo>
                  <a:cubicBezTo>
                    <a:pt x="3311" y="4002"/>
                    <a:pt x="2192" y="2763"/>
                    <a:pt x="1716" y="1239"/>
                  </a:cubicBezTo>
                  <a:cubicBezTo>
                    <a:pt x="1668" y="1025"/>
                    <a:pt x="1597" y="810"/>
                    <a:pt x="1573" y="596"/>
                  </a:cubicBezTo>
                  <a:cubicBezTo>
                    <a:pt x="1239" y="882"/>
                    <a:pt x="930" y="953"/>
                    <a:pt x="930" y="953"/>
                  </a:cubicBezTo>
                  <a:lnTo>
                    <a:pt x="882" y="953"/>
                  </a:lnTo>
                  <a:cubicBezTo>
                    <a:pt x="882" y="953"/>
                    <a:pt x="834" y="477"/>
                    <a:pt x="858"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117"/>
          <p:cNvGrpSpPr/>
          <p:nvPr/>
        </p:nvGrpSpPr>
        <p:grpSpPr>
          <a:xfrm>
            <a:off x="12697519" y="3088392"/>
            <a:ext cx="344061" cy="379776"/>
            <a:chOff x="7248144" y="2865804"/>
            <a:chExt cx="344061" cy="379776"/>
          </a:xfrm>
        </p:grpSpPr>
        <p:sp>
          <p:nvSpPr>
            <p:cNvPr id="4577" name="Google Shape;4577;p117"/>
            <p:cNvSpPr/>
            <p:nvPr/>
          </p:nvSpPr>
          <p:spPr>
            <a:xfrm>
              <a:off x="7255734" y="2865804"/>
              <a:ext cx="328882" cy="157262"/>
            </a:xfrm>
            <a:custGeom>
              <a:rect b="b" l="l" r="r" t="t"/>
              <a:pathLst>
                <a:path extrusionOk="0" h="4931" w="10313">
                  <a:moveTo>
                    <a:pt x="5145" y="0"/>
                  </a:moveTo>
                  <a:cubicBezTo>
                    <a:pt x="3787" y="0"/>
                    <a:pt x="2501" y="501"/>
                    <a:pt x="1525" y="1429"/>
                  </a:cubicBezTo>
                  <a:cubicBezTo>
                    <a:pt x="548" y="2382"/>
                    <a:pt x="1" y="3620"/>
                    <a:pt x="1" y="4930"/>
                  </a:cubicBezTo>
                  <a:lnTo>
                    <a:pt x="10312" y="4906"/>
                  </a:lnTo>
                  <a:cubicBezTo>
                    <a:pt x="10312" y="3596"/>
                    <a:pt x="9765" y="2334"/>
                    <a:pt x="8788" y="1429"/>
                  </a:cubicBezTo>
                  <a:cubicBezTo>
                    <a:pt x="7812" y="501"/>
                    <a:pt x="6526" y="0"/>
                    <a:pt x="5145"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117"/>
            <p:cNvSpPr/>
            <p:nvPr/>
          </p:nvSpPr>
          <p:spPr>
            <a:xfrm>
              <a:off x="7256499" y="2865804"/>
              <a:ext cx="185345" cy="157262"/>
            </a:xfrm>
            <a:custGeom>
              <a:rect b="b" l="l" r="r" t="t"/>
              <a:pathLst>
                <a:path extrusionOk="0" h="4931" w="5812">
                  <a:moveTo>
                    <a:pt x="5168" y="0"/>
                  </a:moveTo>
                  <a:cubicBezTo>
                    <a:pt x="3787" y="0"/>
                    <a:pt x="2501" y="501"/>
                    <a:pt x="1525" y="1429"/>
                  </a:cubicBezTo>
                  <a:cubicBezTo>
                    <a:pt x="548" y="2334"/>
                    <a:pt x="0" y="3596"/>
                    <a:pt x="0" y="4930"/>
                  </a:cubicBezTo>
                  <a:lnTo>
                    <a:pt x="1310" y="4930"/>
                  </a:lnTo>
                  <a:cubicBezTo>
                    <a:pt x="1310" y="3620"/>
                    <a:pt x="1858" y="2382"/>
                    <a:pt x="2834" y="1429"/>
                  </a:cubicBezTo>
                  <a:cubicBezTo>
                    <a:pt x="3644" y="643"/>
                    <a:pt x="4692" y="167"/>
                    <a:pt x="5811" y="24"/>
                  </a:cubicBezTo>
                  <a:cubicBezTo>
                    <a:pt x="5597" y="0"/>
                    <a:pt x="5359" y="0"/>
                    <a:pt x="5168"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117"/>
            <p:cNvSpPr/>
            <p:nvPr/>
          </p:nvSpPr>
          <p:spPr>
            <a:xfrm>
              <a:off x="7262558" y="3052630"/>
              <a:ext cx="114708" cy="117014"/>
            </a:xfrm>
            <a:custGeom>
              <a:rect b="b" l="l" r="r" t="t"/>
              <a:pathLst>
                <a:path extrusionOk="0" h="3669" w="3597">
                  <a:moveTo>
                    <a:pt x="1239" y="1"/>
                  </a:moveTo>
                  <a:lnTo>
                    <a:pt x="1" y="167"/>
                  </a:lnTo>
                  <a:cubicBezTo>
                    <a:pt x="1" y="2835"/>
                    <a:pt x="2359" y="3668"/>
                    <a:pt x="2359" y="3668"/>
                  </a:cubicBezTo>
                  <a:lnTo>
                    <a:pt x="3597" y="3668"/>
                  </a:lnTo>
                  <a:lnTo>
                    <a:pt x="3597" y="1906"/>
                  </a:lnTo>
                  <a:lnTo>
                    <a:pt x="1239" y="1"/>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117"/>
            <p:cNvSpPr/>
            <p:nvPr/>
          </p:nvSpPr>
          <p:spPr>
            <a:xfrm>
              <a:off x="7262558" y="3053396"/>
              <a:ext cx="105620" cy="116248"/>
            </a:xfrm>
            <a:custGeom>
              <a:rect b="b" l="l" r="r" t="t"/>
              <a:pathLst>
                <a:path extrusionOk="0" h="3645" w="3312">
                  <a:moveTo>
                    <a:pt x="1239" y="1"/>
                  </a:moveTo>
                  <a:lnTo>
                    <a:pt x="1" y="143"/>
                  </a:lnTo>
                  <a:cubicBezTo>
                    <a:pt x="1" y="2811"/>
                    <a:pt x="2335" y="3644"/>
                    <a:pt x="2335" y="3644"/>
                  </a:cubicBezTo>
                  <a:lnTo>
                    <a:pt x="3311" y="3644"/>
                  </a:lnTo>
                  <a:cubicBezTo>
                    <a:pt x="3311" y="3644"/>
                    <a:pt x="954" y="2834"/>
                    <a:pt x="954" y="143"/>
                  </a:cubicBezTo>
                  <a:lnTo>
                    <a:pt x="1358" y="96"/>
                  </a:lnTo>
                  <a:lnTo>
                    <a:pt x="1239" y="1"/>
                  </a:ln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117"/>
            <p:cNvSpPr/>
            <p:nvPr/>
          </p:nvSpPr>
          <p:spPr>
            <a:xfrm>
              <a:off x="7464582" y="3052630"/>
              <a:ext cx="113943" cy="117014"/>
            </a:xfrm>
            <a:custGeom>
              <a:rect b="b" l="l" r="r" t="t"/>
              <a:pathLst>
                <a:path extrusionOk="0" h="3669" w="3573">
                  <a:moveTo>
                    <a:pt x="2358" y="1"/>
                  </a:moveTo>
                  <a:lnTo>
                    <a:pt x="1" y="1906"/>
                  </a:lnTo>
                  <a:lnTo>
                    <a:pt x="1" y="3668"/>
                  </a:lnTo>
                  <a:lnTo>
                    <a:pt x="1215" y="3668"/>
                  </a:lnTo>
                  <a:cubicBezTo>
                    <a:pt x="1215" y="3668"/>
                    <a:pt x="3573" y="2835"/>
                    <a:pt x="3573" y="167"/>
                  </a:cubicBezTo>
                  <a:lnTo>
                    <a:pt x="2358" y="1"/>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117"/>
            <p:cNvSpPr/>
            <p:nvPr/>
          </p:nvSpPr>
          <p:spPr>
            <a:xfrm>
              <a:off x="7317250" y="3146809"/>
              <a:ext cx="208114" cy="98771"/>
            </a:xfrm>
            <a:custGeom>
              <a:rect b="b" l="l" r="r" t="t"/>
              <a:pathLst>
                <a:path extrusionOk="0" h="3097" w="6526">
                  <a:moveTo>
                    <a:pt x="1739" y="1"/>
                  </a:moveTo>
                  <a:cubicBezTo>
                    <a:pt x="1739" y="1"/>
                    <a:pt x="667" y="358"/>
                    <a:pt x="96" y="1549"/>
                  </a:cubicBezTo>
                  <a:cubicBezTo>
                    <a:pt x="72" y="1596"/>
                    <a:pt x="48" y="1692"/>
                    <a:pt x="1" y="1739"/>
                  </a:cubicBezTo>
                  <a:lnTo>
                    <a:pt x="1358" y="3097"/>
                  </a:lnTo>
                  <a:lnTo>
                    <a:pt x="5192" y="3097"/>
                  </a:lnTo>
                  <a:lnTo>
                    <a:pt x="6526" y="1739"/>
                  </a:lnTo>
                  <a:cubicBezTo>
                    <a:pt x="6026" y="406"/>
                    <a:pt x="4811" y="1"/>
                    <a:pt x="4811" y="1"/>
                  </a:cubicBezTo>
                  <a:close/>
                </a:path>
              </a:pathLst>
            </a:custGeom>
            <a:solidFill>
              <a:srgbClr val="80D5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117"/>
            <p:cNvSpPr/>
            <p:nvPr/>
          </p:nvSpPr>
          <p:spPr>
            <a:xfrm>
              <a:off x="7316484" y="3146809"/>
              <a:ext cx="77493" cy="55493"/>
            </a:xfrm>
            <a:custGeom>
              <a:rect b="b" l="l" r="r" t="t"/>
              <a:pathLst>
                <a:path extrusionOk="0" h="1740" w="2430">
                  <a:moveTo>
                    <a:pt x="1739" y="1"/>
                  </a:moveTo>
                  <a:cubicBezTo>
                    <a:pt x="1739" y="1"/>
                    <a:pt x="644" y="358"/>
                    <a:pt x="96" y="1549"/>
                  </a:cubicBezTo>
                  <a:cubicBezTo>
                    <a:pt x="48" y="1596"/>
                    <a:pt x="25" y="1692"/>
                    <a:pt x="1" y="1739"/>
                  </a:cubicBezTo>
                  <a:lnTo>
                    <a:pt x="715" y="1739"/>
                  </a:lnTo>
                  <a:cubicBezTo>
                    <a:pt x="739" y="1668"/>
                    <a:pt x="787" y="1596"/>
                    <a:pt x="810" y="1549"/>
                  </a:cubicBezTo>
                  <a:cubicBezTo>
                    <a:pt x="1358" y="358"/>
                    <a:pt x="2430" y="1"/>
                    <a:pt x="2430" y="1"/>
                  </a:cubicBezTo>
                  <a:close/>
                </a:path>
              </a:pathLst>
            </a:custGeom>
            <a:solidFill>
              <a:srgbClr val="5AC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117"/>
            <p:cNvSpPr/>
            <p:nvPr/>
          </p:nvSpPr>
          <p:spPr>
            <a:xfrm>
              <a:off x="7530658" y="3003261"/>
              <a:ext cx="61548" cy="60787"/>
            </a:xfrm>
            <a:custGeom>
              <a:rect b="b" l="l" r="r" t="t"/>
              <a:pathLst>
                <a:path extrusionOk="0" h="1906" w="1930">
                  <a:moveTo>
                    <a:pt x="977" y="1"/>
                  </a:moveTo>
                  <a:cubicBezTo>
                    <a:pt x="429" y="1"/>
                    <a:pt x="0" y="406"/>
                    <a:pt x="0" y="953"/>
                  </a:cubicBezTo>
                  <a:cubicBezTo>
                    <a:pt x="0" y="1477"/>
                    <a:pt x="429" y="1906"/>
                    <a:pt x="977" y="1906"/>
                  </a:cubicBezTo>
                  <a:cubicBezTo>
                    <a:pt x="1501" y="1906"/>
                    <a:pt x="1929" y="1477"/>
                    <a:pt x="1929" y="953"/>
                  </a:cubicBezTo>
                  <a:cubicBezTo>
                    <a:pt x="1929" y="453"/>
                    <a:pt x="1501" y="1"/>
                    <a:pt x="977"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117"/>
            <p:cNvSpPr/>
            <p:nvPr/>
          </p:nvSpPr>
          <p:spPr>
            <a:xfrm>
              <a:off x="7387886" y="3124038"/>
              <a:ext cx="66108" cy="66113"/>
            </a:xfrm>
            <a:custGeom>
              <a:rect b="b" l="l" r="r" t="t"/>
              <a:pathLst>
                <a:path extrusionOk="0" h="2073" w="2073">
                  <a:moveTo>
                    <a:pt x="1048" y="0"/>
                  </a:moveTo>
                  <a:cubicBezTo>
                    <a:pt x="477" y="0"/>
                    <a:pt x="0" y="477"/>
                    <a:pt x="0" y="1024"/>
                  </a:cubicBezTo>
                  <a:cubicBezTo>
                    <a:pt x="0" y="1596"/>
                    <a:pt x="477" y="2072"/>
                    <a:pt x="1048" y="2072"/>
                  </a:cubicBezTo>
                  <a:cubicBezTo>
                    <a:pt x="1596" y="2072"/>
                    <a:pt x="2072" y="1596"/>
                    <a:pt x="2072" y="1024"/>
                  </a:cubicBezTo>
                  <a:cubicBezTo>
                    <a:pt x="2072" y="477"/>
                    <a:pt x="1596" y="0"/>
                    <a:pt x="104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117"/>
            <p:cNvSpPr/>
            <p:nvPr/>
          </p:nvSpPr>
          <p:spPr>
            <a:xfrm>
              <a:off x="7279269" y="2925028"/>
              <a:ext cx="282545" cy="231699"/>
            </a:xfrm>
            <a:custGeom>
              <a:rect b="b" l="l" r="r" t="t"/>
              <a:pathLst>
                <a:path extrusionOk="0" h="7265" w="8860">
                  <a:moveTo>
                    <a:pt x="3502" y="1"/>
                  </a:moveTo>
                  <a:cubicBezTo>
                    <a:pt x="2097" y="2001"/>
                    <a:pt x="96" y="2216"/>
                    <a:pt x="96" y="2216"/>
                  </a:cubicBezTo>
                  <a:cubicBezTo>
                    <a:pt x="48" y="2478"/>
                    <a:pt x="1" y="2787"/>
                    <a:pt x="1" y="3073"/>
                  </a:cubicBezTo>
                  <a:cubicBezTo>
                    <a:pt x="1" y="5407"/>
                    <a:pt x="2001" y="7264"/>
                    <a:pt x="4454" y="7264"/>
                  </a:cubicBezTo>
                  <a:cubicBezTo>
                    <a:pt x="6883" y="7264"/>
                    <a:pt x="8860" y="5383"/>
                    <a:pt x="8860" y="3073"/>
                  </a:cubicBezTo>
                  <a:cubicBezTo>
                    <a:pt x="8860" y="2787"/>
                    <a:pt x="8812" y="2478"/>
                    <a:pt x="8765" y="2216"/>
                  </a:cubicBezTo>
                  <a:cubicBezTo>
                    <a:pt x="6240" y="2216"/>
                    <a:pt x="3502" y="1"/>
                    <a:pt x="3502"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117"/>
            <p:cNvSpPr/>
            <p:nvPr/>
          </p:nvSpPr>
          <p:spPr>
            <a:xfrm>
              <a:off x="7248144" y="2991110"/>
              <a:ext cx="183049" cy="165618"/>
            </a:xfrm>
            <a:custGeom>
              <a:rect b="b" l="l" r="r" t="t"/>
              <a:pathLst>
                <a:path extrusionOk="0" h="5193" w="5740">
                  <a:moveTo>
                    <a:pt x="1739" y="1"/>
                  </a:moveTo>
                  <a:lnTo>
                    <a:pt x="1739" y="1"/>
                  </a:lnTo>
                  <a:cubicBezTo>
                    <a:pt x="1310" y="120"/>
                    <a:pt x="1072" y="144"/>
                    <a:pt x="1072" y="144"/>
                  </a:cubicBezTo>
                  <a:cubicBezTo>
                    <a:pt x="1048" y="239"/>
                    <a:pt x="1048" y="287"/>
                    <a:pt x="1001" y="382"/>
                  </a:cubicBezTo>
                  <a:lnTo>
                    <a:pt x="953" y="382"/>
                  </a:lnTo>
                  <a:cubicBezTo>
                    <a:pt x="405" y="382"/>
                    <a:pt x="0" y="787"/>
                    <a:pt x="0" y="1334"/>
                  </a:cubicBezTo>
                  <a:cubicBezTo>
                    <a:pt x="0" y="1858"/>
                    <a:pt x="405" y="2287"/>
                    <a:pt x="953" y="2287"/>
                  </a:cubicBezTo>
                  <a:cubicBezTo>
                    <a:pt x="1048" y="2287"/>
                    <a:pt x="1096" y="2287"/>
                    <a:pt x="1167" y="2263"/>
                  </a:cubicBezTo>
                  <a:cubicBezTo>
                    <a:pt x="1715" y="3954"/>
                    <a:pt x="3382" y="5192"/>
                    <a:pt x="5383" y="5192"/>
                  </a:cubicBezTo>
                  <a:lnTo>
                    <a:pt x="5740" y="5192"/>
                  </a:lnTo>
                  <a:cubicBezTo>
                    <a:pt x="3525" y="5026"/>
                    <a:pt x="1691" y="3216"/>
                    <a:pt x="1691" y="1001"/>
                  </a:cubicBezTo>
                  <a:cubicBezTo>
                    <a:pt x="1691" y="787"/>
                    <a:pt x="1739" y="358"/>
                    <a:pt x="1739"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117"/>
            <p:cNvSpPr/>
            <p:nvPr/>
          </p:nvSpPr>
          <p:spPr>
            <a:xfrm>
              <a:off x="7488116" y="3008587"/>
              <a:ext cx="11449" cy="25865"/>
            </a:xfrm>
            <a:custGeom>
              <a:rect b="b" l="l" r="r" t="t"/>
              <a:pathLst>
                <a:path extrusionOk="0" h="811" w="359">
                  <a:moveTo>
                    <a:pt x="191" y="1"/>
                  </a:moveTo>
                  <a:cubicBezTo>
                    <a:pt x="96" y="1"/>
                    <a:pt x="1" y="96"/>
                    <a:pt x="1" y="191"/>
                  </a:cubicBezTo>
                  <a:lnTo>
                    <a:pt x="1" y="644"/>
                  </a:lnTo>
                  <a:cubicBezTo>
                    <a:pt x="1" y="715"/>
                    <a:pt x="96" y="810"/>
                    <a:pt x="191" y="810"/>
                  </a:cubicBezTo>
                  <a:cubicBezTo>
                    <a:pt x="310" y="810"/>
                    <a:pt x="358" y="715"/>
                    <a:pt x="358" y="644"/>
                  </a:cubicBezTo>
                  <a:lnTo>
                    <a:pt x="358" y="191"/>
                  </a:lnTo>
                  <a:cubicBezTo>
                    <a:pt x="358" y="96"/>
                    <a:pt x="287" y="1"/>
                    <a:pt x="191"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117"/>
            <p:cNvSpPr/>
            <p:nvPr/>
          </p:nvSpPr>
          <p:spPr>
            <a:xfrm>
              <a:off x="7479028" y="3043509"/>
              <a:ext cx="31157" cy="12215"/>
            </a:xfrm>
            <a:custGeom>
              <a:rect b="b" l="l" r="r" t="t"/>
              <a:pathLst>
                <a:path extrusionOk="0" h="383" w="977">
                  <a:moveTo>
                    <a:pt x="167" y="1"/>
                  </a:moveTo>
                  <a:cubicBezTo>
                    <a:pt x="95" y="1"/>
                    <a:pt x="0" y="96"/>
                    <a:pt x="0" y="192"/>
                  </a:cubicBezTo>
                  <a:cubicBezTo>
                    <a:pt x="0" y="287"/>
                    <a:pt x="95" y="382"/>
                    <a:pt x="167" y="382"/>
                  </a:cubicBezTo>
                  <a:lnTo>
                    <a:pt x="810" y="382"/>
                  </a:lnTo>
                  <a:cubicBezTo>
                    <a:pt x="881" y="382"/>
                    <a:pt x="976" y="311"/>
                    <a:pt x="976" y="192"/>
                  </a:cubicBezTo>
                  <a:cubicBezTo>
                    <a:pt x="976" y="96"/>
                    <a:pt x="881" y="1"/>
                    <a:pt x="810"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117"/>
            <p:cNvSpPr/>
            <p:nvPr/>
          </p:nvSpPr>
          <p:spPr>
            <a:xfrm>
              <a:off x="7341550" y="3008587"/>
              <a:ext cx="11417" cy="25865"/>
            </a:xfrm>
            <a:custGeom>
              <a:rect b="b" l="l" r="r" t="t"/>
              <a:pathLst>
                <a:path extrusionOk="0" h="811" w="358">
                  <a:moveTo>
                    <a:pt x="167" y="1"/>
                  </a:moveTo>
                  <a:cubicBezTo>
                    <a:pt x="72" y="1"/>
                    <a:pt x="1" y="96"/>
                    <a:pt x="1" y="191"/>
                  </a:cubicBezTo>
                  <a:lnTo>
                    <a:pt x="1" y="644"/>
                  </a:lnTo>
                  <a:cubicBezTo>
                    <a:pt x="1" y="715"/>
                    <a:pt x="72" y="810"/>
                    <a:pt x="167" y="810"/>
                  </a:cubicBezTo>
                  <a:cubicBezTo>
                    <a:pt x="286" y="810"/>
                    <a:pt x="358" y="715"/>
                    <a:pt x="358" y="644"/>
                  </a:cubicBezTo>
                  <a:lnTo>
                    <a:pt x="358" y="191"/>
                  </a:lnTo>
                  <a:cubicBezTo>
                    <a:pt x="358" y="96"/>
                    <a:pt x="263" y="1"/>
                    <a:pt x="167"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117"/>
            <p:cNvSpPr/>
            <p:nvPr/>
          </p:nvSpPr>
          <p:spPr>
            <a:xfrm>
              <a:off x="7331696" y="3043509"/>
              <a:ext cx="31157" cy="12215"/>
            </a:xfrm>
            <a:custGeom>
              <a:rect b="b" l="l" r="r" t="t"/>
              <a:pathLst>
                <a:path extrusionOk="0" h="383" w="977">
                  <a:moveTo>
                    <a:pt x="191" y="1"/>
                  </a:moveTo>
                  <a:cubicBezTo>
                    <a:pt x="95" y="1"/>
                    <a:pt x="0" y="96"/>
                    <a:pt x="0" y="192"/>
                  </a:cubicBezTo>
                  <a:cubicBezTo>
                    <a:pt x="0" y="287"/>
                    <a:pt x="95" y="382"/>
                    <a:pt x="191" y="382"/>
                  </a:cubicBezTo>
                  <a:lnTo>
                    <a:pt x="810" y="382"/>
                  </a:lnTo>
                  <a:cubicBezTo>
                    <a:pt x="905" y="382"/>
                    <a:pt x="976" y="311"/>
                    <a:pt x="976" y="192"/>
                  </a:cubicBezTo>
                  <a:cubicBezTo>
                    <a:pt x="976" y="96"/>
                    <a:pt x="905" y="1"/>
                    <a:pt x="810"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117"/>
            <p:cNvSpPr/>
            <p:nvPr/>
          </p:nvSpPr>
          <p:spPr>
            <a:xfrm>
              <a:off x="7402300" y="3037162"/>
              <a:ext cx="39544" cy="17031"/>
            </a:xfrm>
            <a:custGeom>
              <a:rect b="b" l="l" r="r" t="t"/>
              <a:pathLst>
                <a:path extrusionOk="0" h="534" w="1240">
                  <a:moveTo>
                    <a:pt x="201" y="0"/>
                  </a:moveTo>
                  <a:cubicBezTo>
                    <a:pt x="158" y="0"/>
                    <a:pt x="115" y="12"/>
                    <a:pt x="72" y="33"/>
                  </a:cubicBezTo>
                  <a:cubicBezTo>
                    <a:pt x="1" y="129"/>
                    <a:pt x="1" y="200"/>
                    <a:pt x="48" y="295"/>
                  </a:cubicBezTo>
                  <a:cubicBezTo>
                    <a:pt x="168" y="438"/>
                    <a:pt x="382" y="533"/>
                    <a:pt x="596" y="533"/>
                  </a:cubicBezTo>
                  <a:cubicBezTo>
                    <a:pt x="787" y="533"/>
                    <a:pt x="1001" y="462"/>
                    <a:pt x="1192" y="295"/>
                  </a:cubicBezTo>
                  <a:cubicBezTo>
                    <a:pt x="1239" y="224"/>
                    <a:pt x="1239" y="81"/>
                    <a:pt x="1144" y="33"/>
                  </a:cubicBezTo>
                  <a:cubicBezTo>
                    <a:pt x="1112" y="12"/>
                    <a:pt x="1070" y="0"/>
                    <a:pt x="1027" y="0"/>
                  </a:cubicBezTo>
                  <a:cubicBezTo>
                    <a:pt x="975" y="0"/>
                    <a:pt x="921" y="18"/>
                    <a:pt x="882" y="57"/>
                  </a:cubicBezTo>
                  <a:cubicBezTo>
                    <a:pt x="834" y="152"/>
                    <a:pt x="739" y="176"/>
                    <a:pt x="620" y="176"/>
                  </a:cubicBezTo>
                  <a:cubicBezTo>
                    <a:pt x="525" y="176"/>
                    <a:pt x="406" y="152"/>
                    <a:pt x="358" y="57"/>
                  </a:cubicBezTo>
                  <a:cubicBezTo>
                    <a:pt x="306" y="18"/>
                    <a:pt x="253" y="0"/>
                    <a:pt x="20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117"/>
            <p:cNvSpPr/>
            <p:nvPr/>
          </p:nvSpPr>
          <p:spPr>
            <a:xfrm>
              <a:off x="7305865" y="3182528"/>
              <a:ext cx="22801" cy="44075"/>
            </a:xfrm>
            <a:custGeom>
              <a:rect b="b" l="l" r="r" t="t"/>
              <a:pathLst>
                <a:path extrusionOk="0" h="1382" w="715">
                  <a:moveTo>
                    <a:pt x="358" y="0"/>
                  </a:moveTo>
                  <a:cubicBezTo>
                    <a:pt x="167" y="0"/>
                    <a:pt x="0" y="143"/>
                    <a:pt x="0" y="357"/>
                  </a:cubicBezTo>
                  <a:lnTo>
                    <a:pt x="0" y="1024"/>
                  </a:lnTo>
                  <a:cubicBezTo>
                    <a:pt x="0" y="1215"/>
                    <a:pt x="167" y="1381"/>
                    <a:pt x="358" y="1381"/>
                  </a:cubicBezTo>
                  <a:cubicBezTo>
                    <a:pt x="572" y="1381"/>
                    <a:pt x="715" y="1215"/>
                    <a:pt x="715" y="1024"/>
                  </a:cubicBezTo>
                  <a:lnTo>
                    <a:pt x="715" y="357"/>
                  </a:lnTo>
                  <a:cubicBezTo>
                    <a:pt x="715" y="143"/>
                    <a:pt x="572" y="0"/>
                    <a:pt x="35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117"/>
            <p:cNvSpPr/>
            <p:nvPr/>
          </p:nvSpPr>
          <p:spPr>
            <a:xfrm>
              <a:off x="7292184" y="3199974"/>
              <a:ext cx="69903" cy="44075"/>
            </a:xfrm>
            <a:custGeom>
              <a:rect b="b" l="l" r="r" t="t"/>
              <a:pathLst>
                <a:path extrusionOk="0" h="1382" w="2192">
                  <a:moveTo>
                    <a:pt x="1144" y="1"/>
                  </a:moveTo>
                  <a:cubicBezTo>
                    <a:pt x="1001" y="1"/>
                    <a:pt x="882" y="25"/>
                    <a:pt x="763" y="48"/>
                  </a:cubicBezTo>
                  <a:cubicBezTo>
                    <a:pt x="263" y="263"/>
                    <a:pt x="1" y="858"/>
                    <a:pt x="167" y="1382"/>
                  </a:cubicBezTo>
                  <a:lnTo>
                    <a:pt x="2096" y="1382"/>
                  </a:lnTo>
                  <a:cubicBezTo>
                    <a:pt x="2144" y="1263"/>
                    <a:pt x="2168" y="1144"/>
                    <a:pt x="2168" y="1025"/>
                  </a:cubicBezTo>
                  <a:cubicBezTo>
                    <a:pt x="2192" y="477"/>
                    <a:pt x="1715" y="1"/>
                    <a:pt x="1144"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117"/>
            <p:cNvSpPr/>
            <p:nvPr/>
          </p:nvSpPr>
          <p:spPr>
            <a:xfrm>
              <a:off x="7513182" y="3182528"/>
              <a:ext cx="22833" cy="44075"/>
            </a:xfrm>
            <a:custGeom>
              <a:rect b="b" l="l" r="r" t="t"/>
              <a:pathLst>
                <a:path extrusionOk="0" h="1382" w="716">
                  <a:moveTo>
                    <a:pt x="358" y="0"/>
                  </a:moveTo>
                  <a:cubicBezTo>
                    <a:pt x="144" y="0"/>
                    <a:pt x="1" y="143"/>
                    <a:pt x="1" y="357"/>
                  </a:cubicBezTo>
                  <a:lnTo>
                    <a:pt x="1" y="1024"/>
                  </a:lnTo>
                  <a:cubicBezTo>
                    <a:pt x="1" y="1215"/>
                    <a:pt x="144" y="1381"/>
                    <a:pt x="358" y="1381"/>
                  </a:cubicBezTo>
                  <a:cubicBezTo>
                    <a:pt x="572" y="1381"/>
                    <a:pt x="715" y="1215"/>
                    <a:pt x="715" y="1024"/>
                  </a:cubicBezTo>
                  <a:lnTo>
                    <a:pt x="715" y="357"/>
                  </a:lnTo>
                  <a:cubicBezTo>
                    <a:pt x="715" y="143"/>
                    <a:pt x="572" y="0"/>
                    <a:pt x="35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117"/>
            <p:cNvSpPr/>
            <p:nvPr/>
          </p:nvSpPr>
          <p:spPr>
            <a:xfrm>
              <a:off x="7479761" y="3199974"/>
              <a:ext cx="70668" cy="44075"/>
            </a:xfrm>
            <a:custGeom>
              <a:rect b="b" l="l" r="r" t="t"/>
              <a:pathLst>
                <a:path extrusionOk="0" h="1382" w="2216">
                  <a:moveTo>
                    <a:pt x="1049" y="1"/>
                  </a:moveTo>
                  <a:cubicBezTo>
                    <a:pt x="453" y="1"/>
                    <a:pt x="1" y="477"/>
                    <a:pt x="25" y="1025"/>
                  </a:cubicBezTo>
                  <a:cubicBezTo>
                    <a:pt x="25" y="1144"/>
                    <a:pt x="72" y="1263"/>
                    <a:pt x="96" y="1382"/>
                  </a:cubicBezTo>
                  <a:lnTo>
                    <a:pt x="2025" y="1382"/>
                  </a:lnTo>
                  <a:cubicBezTo>
                    <a:pt x="2216" y="858"/>
                    <a:pt x="1930" y="263"/>
                    <a:pt x="1430" y="48"/>
                  </a:cubicBezTo>
                  <a:cubicBezTo>
                    <a:pt x="1311" y="25"/>
                    <a:pt x="1192" y="1"/>
                    <a:pt x="1049"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117"/>
          <p:cNvGrpSpPr/>
          <p:nvPr/>
        </p:nvGrpSpPr>
        <p:grpSpPr>
          <a:xfrm>
            <a:off x="12900173" y="4469280"/>
            <a:ext cx="336471" cy="380382"/>
            <a:chOff x="1531798" y="3463693"/>
            <a:chExt cx="336471" cy="380382"/>
          </a:xfrm>
        </p:grpSpPr>
        <p:sp>
          <p:nvSpPr>
            <p:cNvPr id="4598" name="Google Shape;4598;p117"/>
            <p:cNvSpPr/>
            <p:nvPr/>
          </p:nvSpPr>
          <p:spPr>
            <a:xfrm>
              <a:off x="1651035" y="3745304"/>
              <a:ext cx="97233" cy="98006"/>
            </a:xfrm>
            <a:custGeom>
              <a:rect b="b" l="l" r="r" t="t"/>
              <a:pathLst>
                <a:path extrusionOk="0" h="3073" w="3049">
                  <a:moveTo>
                    <a:pt x="1" y="0"/>
                  </a:moveTo>
                  <a:lnTo>
                    <a:pt x="1" y="3073"/>
                  </a:lnTo>
                  <a:lnTo>
                    <a:pt x="858" y="3073"/>
                  </a:lnTo>
                  <a:lnTo>
                    <a:pt x="1525" y="2858"/>
                  </a:lnTo>
                  <a:lnTo>
                    <a:pt x="2168" y="3073"/>
                  </a:lnTo>
                  <a:lnTo>
                    <a:pt x="3049" y="3073"/>
                  </a:lnTo>
                  <a:lnTo>
                    <a:pt x="3049" y="0"/>
                  </a:lnTo>
                  <a:close/>
                </a:path>
              </a:pathLst>
            </a:custGeom>
            <a:solidFill>
              <a:srgbClr val="FA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117"/>
            <p:cNvSpPr/>
            <p:nvPr/>
          </p:nvSpPr>
          <p:spPr>
            <a:xfrm>
              <a:off x="1638884" y="3745304"/>
              <a:ext cx="123064" cy="98006"/>
            </a:xfrm>
            <a:custGeom>
              <a:rect b="b" l="l" r="r" t="t"/>
              <a:pathLst>
                <a:path extrusionOk="0" h="3073" w="3859">
                  <a:moveTo>
                    <a:pt x="382" y="0"/>
                  </a:moveTo>
                  <a:lnTo>
                    <a:pt x="1" y="1310"/>
                  </a:lnTo>
                  <a:lnTo>
                    <a:pt x="382" y="3049"/>
                  </a:lnTo>
                  <a:lnTo>
                    <a:pt x="3430" y="3049"/>
                  </a:lnTo>
                  <a:lnTo>
                    <a:pt x="3430" y="3073"/>
                  </a:lnTo>
                  <a:lnTo>
                    <a:pt x="3859" y="1263"/>
                  </a:lnTo>
                  <a:lnTo>
                    <a:pt x="3430" y="0"/>
                  </a:lnTo>
                  <a:close/>
                </a:path>
              </a:pathLst>
            </a:custGeom>
            <a:solidFill>
              <a:srgbClr val="FA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117"/>
            <p:cNvSpPr/>
            <p:nvPr/>
          </p:nvSpPr>
          <p:spPr>
            <a:xfrm>
              <a:off x="1748235" y="3745304"/>
              <a:ext cx="61548" cy="98006"/>
            </a:xfrm>
            <a:custGeom>
              <a:rect b="b" l="l" r="r" t="t"/>
              <a:pathLst>
                <a:path extrusionOk="0" h="3073" w="1930">
                  <a:moveTo>
                    <a:pt x="1" y="0"/>
                  </a:moveTo>
                  <a:lnTo>
                    <a:pt x="1" y="3073"/>
                  </a:lnTo>
                  <a:lnTo>
                    <a:pt x="1930" y="3073"/>
                  </a:lnTo>
                  <a:cubicBezTo>
                    <a:pt x="1930" y="691"/>
                    <a:pt x="1" y="0"/>
                    <a:pt x="1"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117"/>
            <p:cNvSpPr/>
            <p:nvPr/>
          </p:nvSpPr>
          <p:spPr>
            <a:xfrm>
              <a:off x="1589519" y="3745304"/>
              <a:ext cx="61548" cy="98006"/>
            </a:xfrm>
            <a:custGeom>
              <a:rect b="b" l="l" r="r" t="t"/>
              <a:pathLst>
                <a:path extrusionOk="0" h="3073" w="1930">
                  <a:moveTo>
                    <a:pt x="1930" y="0"/>
                  </a:moveTo>
                  <a:cubicBezTo>
                    <a:pt x="1930" y="0"/>
                    <a:pt x="1" y="691"/>
                    <a:pt x="1" y="3073"/>
                  </a:cubicBezTo>
                  <a:lnTo>
                    <a:pt x="1930" y="3073"/>
                  </a:lnTo>
                  <a:lnTo>
                    <a:pt x="1930" y="0"/>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117"/>
            <p:cNvSpPr/>
            <p:nvPr/>
          </p:nvSpPr>
          <p:spPr>
            <a:xfrm>
              <a:off x="1589519" y="3746834"/>
              <a:ext cx="61548" cy="97240"/>
            </a:xfrm>
            <a:custGeom>
              <a:rect b="b" l="l" r="r" t="t"/>
              <a:pathLst>
                <a:path extrusionOk="0" h="3049" w="1930">
                  <a:moveTo>
                    <a:pt x="1930" y="0"/>
                  </a:moveTo>
                  <a:cubicBezTo>
                    <a:pt x="1930" y="0"/>
                    <a:pt x="1" y="643"/>
                    <a:pt x="1" y="3048"/>
                  </a:cubicBezTo>
                  <a:lnTo>
                    <a:pt x="477" y="3048"/>
                  </a:lnTo>
                  <a:cubicBezTo>
                    <a:pt x="477" y="1429"/>
                    <a:pt x="1358" y="595"/>
                    <a:pt x="1930" y="238"/>
                  </a:cubicBezTo>
                  <a:lnTo>
                    <a:pt x="1930" y="0"/>
                  </a:ln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117"/>
            <p:cNvSpPr/>
            <p:nvPr/>
          </p:nvSpPr>
          <p:spPr>
            <a:xfrm>
              <a:off x="1679895" y="3764280"/>
              <a:ext cx="41042" cy="79030"/>
            </a:xfrm>
            <a:custGeom>
              <a:rect b="b" l="l" r="r" t="t"/>
              <a:pathLst>
                <a:path extrusionOk="0" h="2478" w="1287">
                  <a:moveTo>
                    <a:pt x="644" y="1"/>
                  </a:moveTo>
                  <a:lnTo>
                    <a:pt x="286" y="429"/>
                  </a:lnTo>
                  <a:cubicBezTo>
                    <a:pt x="286" y="429"/>
                    <a:pt x="1" y="1477"/>
                    <a:pt x="1" y="2478"/>
                  </a:cubicBezTo>
                  <a:lnTo>
                    <a:pt x="1287" y="2478"/>
                  </a:lnTo>
                  <a:cubicBezTo>
                    <a:pt x="1287" y="1501"/>
                    <a:pt x="1001" y="429"/>
                    <a:pt x="1001" y="429"/>
                  </a:cubicBezTo>
                  <a:lnTo>
                    <a:pt x="644" y="1"/>
                  </a:lnTo>
                  <a:close/>
                </a:path>
              </a:pathLst>
            </a:custGeom>
            <a:solidFill>
              <a:srgbClr val="88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117"/>
            <p:cNvSpPr/>
            <p:nvPr/>
          </p:nvSpPr>
          <p:spPr>
            <a:xfrm>
              <a:off x="1676865" y="3751363"/>
              <a:ext cx="46368" cy="25865"/>
            </a:xfrm>
            <a:custGeom>
              <a:rect b="b" l="l" r="r" t="t"/>
              <a:pathLst>
                <a:path extrusionOk="0" h="811" w="1454">
                  <a:moveTo>
                    <a:pt x="0" y="1"/>
                  </a:moveTo>
                  <a:cubicBezTo>
                    <a:pt x="0" y="1"/>
                    <a:pt x="24" y="334"/>
                    <a:pt x="381" y="811"/>
                  </a:cubicBezTo>
                  <a:lnTo>
                    <a:pt x="1072" y="811"/>
                  </a:lnTo>
                  <a:cubicBezTo>
                    <a:pt x="1429" y="334"/>
                    <a:pt x="1453" y="1"/>
                    <a:pt x="1453" y="1"/>
                  </a:cubicBezTo>
                  <a:close/>
                </a:path>
              </a:pathLst>
            </a:custGeom>
            <a:solidFill>
              <a:srgbClr val="C76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117"/>
            <p:cNvSpPr/>
            <p:nvPr/>
          </p:nvSpPr>
          <p:spPr>
            <a:xfrm>
              <a:off x="1616115" y="3807590"/>
              <a:ext cx="11417" cy="35720"/>
            </a:xfrm>
            <a:custGeom>
              <a:rect b="b" l="l" r="r" t="t"/>
              <a:pathLst>
                <a:path extrusionOk="0" h="1120" w="358">
                  <a:moveTo>
                    <a:pt x="167" y="0"/>
                  </a:moveTo>
                  <a:cubicBezTo>
                    <a:pt x="96" y="0"/>
                    <a:pt x="0" y="72"/>
                    <a:pt x="0" y="167"/>
                  </a:cubicBezTo>
                  <a:lnTo>
                    <a:pt x="0" y="1120"/>
                  </a:lnTo>
                  <a:lnTo>
                    <a:pt x="357" y="1120"/>
                  </a:lnTo>
                  <a:lnTo>
                    <a:pt x="357" y="167"/>
                  </a:lnTo>
                  <a:cubicBezTo>
                    <a:pt x="357" y="72"/>
                    <a:pt x="262" y="0"/>
                    <a:pt x="167"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117"/>
            <p:cNvSpPr/>
            <p:nvPr/>
          </p:nvSpPr>
          <p:spPr>
            <a:xfrm>
              <a:off x="1771802" y="3807590"/>
              <a:ext cx="11417" cy="35720"/>
            </a:xfrm>
            <a:custGeom>
              <a:rect b="b" l="l" r="r" t="t"/>
              <a:pathLst>
                <a:path extrusionOk="0" h="1120" w="358">
                  <a:moveTo>
                    <a:pt x="167" y="0"/>
                  </a:moveTo>
                  <a:cubicBezTo>
                    <a:pt x="95" y="0"/>
                    <a:pt x="0" y="72"/>
                    <a:pt x="0" y="167"/>
                  </a:cubicBezTo>
                  <a:lnTo>
                    <a:pt x="0" y="1120"/>
                  </a:lnTo>
                  <a:lnTo>
                    <a:pt x="357" y="1120"/>
                  </a:lnTo>
                  <a:lnTo>
                    <a:pt x="357" y="167"/>
                  </a:lnTo>
                  <a:cubicBezTo>
                    <a:pt x="357" y="72"/>
                    <a:pt x="262" y="0"/>
                    <a:pt x="167"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117"/>
            <p:cNvSpPr/>
            <p:nvPr/>
          </p:nvSpPr>
          <p:spPr>
            <a:xfrm>
              <a:off x="1539388" y="3463693"/>
              <a:ext cx="321292" cy="160866"/>
            </a:xfrm>
            <a:custGeom>
              <a:rect b="b" l="l" r="r" t="t"/>
              <a:pathLst>
                <a:path extrusionOk="0" h="5044" w="10075">
                  <a:moveTo>
                    <a:pt x="7614" y="1"/>
                  </a:moveTo>
                  <a:cubicBezTo>
                    <a:pt x="7554" y="1"/>
                    <a:pt x="7493" y="7"/>
                    <a:pt x="7431" y="19"/>
                  </a:cubicBezTo>
                  <a:cubicBezTo>
                    <a:pt x="6979" y="114"/>
                    <a:pt x="6193" y="233"/>
                    <a:pt x="5026" y="233"/>
                  </a:cubicBezTo>
                  <a:cubicBezTo>
                    <a:pt x="3692" y="233"/>
                    <a:pt x="2430" y="734"/>
                    <a:pt x="1477" y="1639"/>
                  </a:cubicBezTo>
                  <a:cubicBezTo>
                    <a:pt x="525" y="2567"/>
                    <a:pt x="1" y="3758"/>
                    <a:pt x="1" y="5044"/>
                  </a:cubicBezTo>
                  <a:lnTo>
                    <a:pt x="10075" y="5044"/>
                  </a:lnTo>
                  <a:cubicBezTo>
                    <a:pt x="10075" y="2996"/>
                    <a:pt x="8955" y="1186"/>
                    <a:pt x="8336" y="353"/>
                  </a:cubicBezTo>
                  <a:cubicBezTo>
                    <a:pt x="8159" y="136"/>
                    <a:pt x="7900" y="1"/>
                    <a:pt x="7614" y="1"/>
                  </a:cubicBezTo>
                  <a:close/>
                </a:path>
              </a:pathLst>
            </a:custGeom>
            <a:solidFill>
              <a:srgbClr val="CF7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117"/>
            <p:cNvSpPr/>
            <p:nvPr/>
          </p:nvSpPr>
          <p:spPr>
            <a:xfrm>
              <a:off x="1537889" y="3471889"/>
              <a:ext cx="322025" cy="153435"/>
            </a:xfrm>
            <a:custGeom>
              <a:rect b="b" l="l" r="r" t="t"/>
              <a:pathLst>
                <a:path extrusionOk="0" h="4811" w="10098">
                  <a:moveTo>
                    <a:pt x="4620" y="0"/>
                  </a:moveTo>
                  <a:lnTo>
                    <a:pt x="4620" y="0"/>
                  </a:lnTo>
                  <a:cubicBezTo>
                    <a:pt x="3430" y="96"/>
                    <a:pt x="2358" y="572"/>
                    <a:pt x="1501" y="1382"/>
                  </a:cubicBezTo>
                  <a:cubicBezTo>
                    <a:pt x="548" y="2310"/>
                    <a:pt x="0" y="3501"/>
                    <a:pt x="0" y="4811"/>
                  </a:cubicBezTo>
                  <a:lnTo>
                    <a:pt x="10098" y="4811"/>
                  </a:lnTo>
                  <a:lnTo>
                    <a:pt x="10098" y="4573"/>
                  </a:lnTo>
                  <a:lnTo>
                    <a:pt x="1239" y="4573"/>
                  </a:lnTo>
                  <a:cubicBezTo>
                    <a:pt x="1239" y="3287"/>
                    <a:pt x="1763" y="2072"/>
                    <a:pt x="2715" y="1143"/>
                  </a:cubicBezTo>
                  <a:cubicBezTo>
                    <a:pt x="3263" y="596"/>
                    <a:pt x="3906" y="238"/>
                    <a:pt x="4620" y="0"/>
                  </a:cubicBezTo>
                  <a:close/>
                </a:path>
              </a:pathLst>
            </a:custGeom>
            <a:solidFill>
              <a:srgbClr val="A15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117"/>
            <p:cNvSpPr/>
            <p:nvPr/>
          </p:nvSpPr>
          <p:spPr>
            <a:xfrm>
              <a:off x="1809751" y="3597195"/>
              <a:ext cx="58518" cy="59288"/>
            </a:xfrm>
            <a:custGeom>
              <a:rect b="b" l="l" r="r" t="t"/>
              <a:pathLst>
                <a:path extrusionOk="0" h="1859" w="1835">
                  <a:moveTo>
                    <a:pt x="930" y="1"/>
                  </a:moveTo>
                  <a:cubicBezTo>
                    <a:pt x="406" y="1"/>
                    <a:pt x="1" y="429"/>
                    <a:pt x="1" y="929"/>
                  </a:cubicBezTo>
                  <a:cubicBezTo>
                    <a:pt x="1" y="1430"/>
                    <a:pt x="406" y="1858"/>
                    <a:pt x="930" y="1858"/>
                  </a:cubicBezTo>
                  <a:cubicBezTo>
                    <a:pt x="1430" y="1858"/>
                    <a:pt x="1835" y="1430"/>
                    <a:pt x="1835" y="929"/>
                  </a:cubicBezTo>
                  <a:cubicBezTo>
                    <a:pt x="1835" y="429"/>
                    <a:pt x="1430" y="1"/>
                    <a:pt x="930"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117"/>
            <p:cNvSpPr/>
            <p:nvPr/>
          </p:nvSpPr>
          <p:spPr>
            <a:xfrm>
              <a:off x="1560658" y="3534622"/>
              <a:ext cx="279516" cy="222099"/>
            </a:xfrm>
            <a:custGeom>
              <a:rect b="b" l="l" r="r" t="t"/>
              <a:pathLst>
                <a:path extrusionOk="0" h="6964" w="8765">
                  <a:moveTo>
                    <a:pt x="5630" y="0"/>
                  </a:moveTo>
                  <a:cubicBezTo>
                    <a:pt x="4545" y="0"/>
                    <a:pt x="3498" y="221"/>
                    <a:pt x="2461" y="221"/>
                  </a:cubicBezTo>
                  <a:cubicBezTo>
                    <a:pt x="2157" y="221"/>
                    <a:pt x="1853" y="202"/>
                    <a:pt x="1549" y="153"/>
                  </a:cubicBezTo>
                  <a:cubicBezTo>
                    <a:pt x="1512" y="147"/>
                    <a:pt x="1475" y="144"/>
                    <a:pt x="1437" y="144"/>
                  </a:cubicBezTo>
                  <a:cubicBezTo>
                    <a:pt x="1185" y="144"/>
                    <a:pt x="932" y="279"/>
                    <a:pt x="787" y="486"/>
                  </a:cubicBezTo>
                  <a:cubicBezTo>
                    <a:pt x="287" y="1129"/>
                    <a:pt x="1" y="1963"/>
                    <a:pt x="1" y="2844"/>
                  </a:cubicBezTo>
                  <a:cubicBezTo>
                    <a:pt x="1" y="5130"/>
                    <a:pt x="1977" y="6964"/>
                    <a:pt x="4383" y="6964"/>
                  </a:cubicBezTo>
                  <a:cubicBezTo>
                    <a:pt x="6788" y="6964"/>
                    <a:pt x="8765" y="5130"/>
                    <a:pt x="8765" y="2844"/>
                  </a:cubicBezTo>
                  <a:cubicBezTo>
                    <a:pt x="8741" y="2153"/>
                    <a:pt x="8550" y="1534"/>
                    <a:pt x="8264" y="962"/>
                  </a:cubicBezTo>
                  <a:cubicBezTo>
                    <a:pt x="8074" y="629"/>
                    <a:pt x="7788" y="391"/>
                    <a:pt x="7455" y="272"/>
                  </a:cubicBezTo>
                  <a:cubicBezTo>
                    <a:pt x="6831" y="66"/>
                    <a:pt x="6225" y="0"/>
                    <a:pt x="5630"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117"/>
            <p:cNvSpPr/>
            <p:nvPr/>
          </p:nvSpPr>
          <p:spPr>
            <a:xfrm>
              <a:off x="1531798" y="3539182"/>
              <a:ext cx="179286" cy="217539"/>
            </a:xfrm>
            <a:custGeom>
              <a:rect b="b" l="l" r="r" t="t"/>
              <a:pathLst>
                <a:path extrusionOk="0" h="6821" w="5622">
                  <a:moveTo>
                    <a:pt x="2342" y="1"/>
                  </a:moveTo>
                  <a:cubicBezTo>
                    <a:pt x="2090" y="1"/>
                    <a:pt x="1837" y="136"/>
                    <a:pt x="1692" y="343"/>
                  </a:cubicBezTo>
                  <a:cubicBezTo>
                    <a:pt x="1358" y="796"/>
                    <a:pt x="1120" y="1296"/>
                    <a:pt x="1001" y="1867"/>
                  </a:cubicBezTo>
                  <a:lnTo>
                    <a:pt x="906" y="1867"/>
                  </a:lnTo>
                  <a:cubicBezTo>
                    <a:pt x="406" y="1867"/>
                    <a:pt x="1" y="2272"/>
                    <a:pt x="1" y="2772"/>
                  </a:cubicBezTo>
                  <a:cubicBezTo>
                    <a:pt x="1" y="3296"/>
                    <a:pt x="406" y="3701"/>
                    <a:pt x="906" y="3701"/>
                  </a:cubicBezTo>
                  <a:lnTo>
                    <a:pt x="1025" y="3701"/>
                  </a:lnTo>
                  <a:cubicBezTo>
                    <a:pt x="1501" y="5511"/>
                    <a:pt x="3216" y="6821"/>
                    <a:pt x="5264" y="6821"/>
                  </a:cubicBezTo>
                  <a:lnTo>
                    <a:pt x="5621" y="6821"/>
                  </a:lnTo>
                  <a:cubicBezTo>
                    <a:pt x="3382" y="6630"/>
                    <a:pt x="1620" y="4868"/>
                    <a:pt x="1620" y="2701"/>
                  </a:cubicBezTo>
                  <a:cubicBezTo>
                    <a:pt x="1620" y="1796"/>
                    <a:pt x="1930" y="986"/>
                    <a:pt x="2406" y="343"/>
                  </a:cubicBezTo>
                  <a:cubicBezTo>
                    <a:pt x="2501" y="224"/>
                    <a:pt x="2644" y="105"/>
                    <a:pt x="2787" y="34"/>
                  </a:cubicBezTo>
                  <a:cubicBezTo>
                    <a:pt x="2668" y="34"/>
                    <a:pt x="2573" y="10"/>
                    <a:pt x="2454" y="10"/>
                  </a:cubicBezTo>
                  <a:cubicBezTo>
                    <a:pt x="2417" y="4"/>
                    <a:pt x="2380" y="1"/>
                    <a:pt x="2342"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117"/>
            <p:cNvSpPr/>
            <p:nvPr/>
          </p:nvSpPr>
          <p:spPr>
            <a:xfrm>
              <a:off x="1767242" y="3610877"/>
              <a:ext cx="11417" cy="25865"/>
            </a:xfrm>
            <a:custGeom>
              <a:rect b="b" l="l" r="r" t="t"/>
              <a:pathLst>
                <a:path extrusionOk="0" h="811" w="358">
                  <a:moveTo>
                    <a:pt x="167" y="0"/>
                  </a:moveTo>
                  <a:cubicBezTo>
                    <a:pt x="72" y="0"/>
                    <a:pt x="0" y="72"/>
                    <a:pt x="0" y="167"/>
                  </a:cubicBezTo>
                  <a:lnTo>
                    <a:pt x="0" y="620"/>
                  </a:lnTo>
                  <a:cubicBezTo>
                    <a:pt x="0" y="715"/>
                    <a:pt x="72" y="810"/>
                    <a:pt x="167" y="810"/>
                  </a:cubicBezTo>
                  <a:cubicBezTo>
                    <a:pt x="262" y="810"/>
                    <a:pt x="358" y="715"/>
                    <a:pt x="358" y="620"/>
                  </a:cubicBezTo>
                  <a:lnTo>
                    <a:pt x="358" y="167"/>
                  </a:lnTo>
                  <a:cubicBezTo>
                    <a:pt x="358" y="72"/>
                    <a:pt x="262" y="0"/>
                    <a:pt x="167"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117"/>
            <p:cNvSpPr/>
            <p:nvPr/>
          </p:nvSpPr>
          <p:spPr>
            <a:xfrm>
              <a:off x="1757356" y="3645033"/>
              <a:ext cx="30423" cy="11449"/>
            </a:xfrm>
            <a:custGeom>
              <a:rect b="b" l="l" r="r" t="t"/>
              <a:pathLst>
                <a:path extrusionOk="0" h="359" w="954">
                  <a:moveTo>
                    <a:pt x="191" y="1"/>
                  </a:moveTo>
                  <a:cubicBezTo>
                    <a:pt x="96" y="1"/>
                    <a:pt x="1" y="96"/>
                    <a:pt x="1" y="168"/>
                  </a:cubicBezTo>
                  <a:cubicBezTo>
                    <a:pt x="1" y="263"/>
                    <a:pt x="96" y="358"/>
                    <a:pt x="191" y="358"/>
                  </a:cubicBezTo>
                  <a:lnTo>
                    <a:pt x="787" y="358"/>
                  </a:lnTo>
                  <a:cubicBezTo>
                    <a:pt x="858" y="358"/>
                    <a:pt x="953" y="287"/>
                    <a:pt x="953" y="168"/>
                  </a:cubicBezTo>
                  <a:cubicBezTo>
                    <a:pt x="953" y="96"/>
                    <a:pt x="858" y="1"/>
                    <a:pt x="787"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117"/>
            <p:cNvSpPr/>
            <p:nvPr/>
          </p:nvSpPr>
          <p:spPr>
            <a:xfrm>
              <a:off x="1621409" y="3610877"/>
              <a:ext cx="11449" cy="25865"/>
            </a:xfrm>
            <a:custGeom>
              <a:rect b="b" l="l" r="r" t="t"/>
              <a:pathLst>
                <a:path extrusionOk="0" h="811" w="359">
                  <a:moveTo>
                    <a:pt x="191" y="0"/>
                  </a:moveTo>
                  <a:cubicBezTo>
                    <a:pt x="96" y="0"/>
                    <a:pt x="1" y="72"/>
                    <a:pt x="1" y="167"/>
                  </a:cubicBezTo>
                  <a:lnTo>
                    <a:pt x="1" y="620"/>
                  </a:lnTo>
                  <a:cubicBezTo>
                    <a:pt x="1" y="715"/>
                    <a:pt x="96" y="810"/>
                    <a:pt x="191" y="810"/>
                  </a:cubicBezTo>
                  <a:cubicBezTo>
                    <a:pt x="287" y="810"/>
                    <a:pt x="358" y="715"/>
                    <a:pt x="358" y="620"/>
                  </a:cubicBezTo>
                  <a:lnTo>
                    <a:pt x="358" y="167"/>
                  </a:lnTo>
                  <a:cubicBezTo>
                    <a:pt x="358" y="72"/>
                    <a:pt x="287" y="0"/>
                    <a:pt x="19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117"/>
            <p:cNvSpPr/>
            <p:nvPr/>
          </p:nvSpPr>
          <p:spPr>
            <a:xfrm>
              <a:off x="1612320" y="3645033"/>
              <a:ext cx="30391" cy="11449"/>
            </a:xfrm>
            <a:custGeom>
              <a:rect b="b" l="l" r="r" t="t"/>
              <a:pathLst>
                <a:path extrusionOk="0" h="359" w="953">
                  <a:moveTo>
                    <a:pt x="167" y="1"/>
                  </a:moveTo>
                  <a:cubicBezTo>
                    <a:pt x="95" y="1"/>
                    <a:pt x="0" y="96"/>
                    <a:pt x="0" y="168"/>
                  </a:cubicBezTo>
                  <a:cubicBezTo>
                    <a:pt x="0" y="263"/>
                    <a:pt x="95" y="358"/>
                    <a:pt x="167" y="358"/>
                  </a:cubicBezTo>
                  <a:lnTo>
                    <a:pt x="762" y="358"/>
                  </a:lnTo>
                  <a:cubicBezTo>
                    <a:pt x="857" y="358"/>
                    <a:pt x="953" y="287"/>
                    <a:pt x="953" y="168"/>
                  </a:cubicBezTo>
                  <a:cubicBezTo>
                    <a:pt x="953" y="96"/>
                    <a:pt x="857" y="1"/>
                    <a:pt x="762"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117"/>
            <p:cNvSpPr/>
            <p:nvPr/>
          </p:nvSpPr>
          <p:spPr>
            <a:xfrm>
              <a:off x="1680660" y="3638878"/>
              <a:ext cx="39512" cy="17605"/>
            </a:xfrm>
            <a:custGeom>
              <a:rect b="b" l="l" r="r" t="t"/>
              <a:pathLst>
                <a:path extrusionOk="0" h="552" w="1239">
                  <a:moveTo>
                    <a:pt x="205" y="0"/>
                  </a:moveTo>
                  <a:cubicBezTo>
                    <a:pt x="160" y="0"/>
                    <a:pt x="116" y="18"/>
                    <a:pt x="72" y="51"/>
                  </a:cubicBezTo>
                  <a:cubicBezTo>
                    <a:pt x="0" y="123"/>
                    <a:pt x="0" y="218"/>
                    <a:pt x="48" y="313"/>
                  </a:cubicBezTo>
                  <a:cubicBezTo>
                    <a:pt x="167" y="456"/>
                    <a:pt x="382" y="551"/>
                    <a:pt x="596" y="551"/>
                  </a:cubicBezTo>
                  <a:cubicBezTo>
                    <a:pt x="810" y="551"/>
                    <a:pt x="1001" y="456"/>
                    <a:pt x="1191" y="313"/>
                  </a:cubicBezTo>
                  <a:cubicBezTo>
                    <a:pt x="1239" y="218"/>
                    <a:pt x="1239" y="99"/>
                    <a:pt x="1167" y="51"/>
                  </a:cubicBezTo>
                  <a:cubicBezTo>
                    <a:pt x="1123" y="18"/>
                    <a:pt x="1074" y="0"/>
                    <a:pt x="1027" y="0"/>
                  </a:cubicBezTo>
                  <a:cubicBezTo>
                    <a:pt x="972" y="0"/>
                    <a:pt x="920" y="24"/>
                    <a:pt x="882" y="75"/>
                  </a:cubicBezTo>
                  <a:cubicBezTo>
                    <a:pt x="834" y="170"/>
                    <a:pt x="739" y="194"/>
                    <a:pt x="620" y="194"/>
                  </a:cubicBezTo>
                  <a:cubicBezTo>
                    <a:pt x="524" y="194"/>
                    <a:pt x="405" y="170"/>
                    <a:pt x="358" y="75"/>
                  </a:cubicBezTo>
                  <a:cubicBezTo>
                    <a:pt x="307" y="24"/>
                    <a:pt x="256" y="0"/>
                    <a:pt x="205"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117"/>
          <p:cNvGrpSpPr/>
          <p:nvPr/>
        </p:nvGrpSpPr>
        <p:grpSpPr>
          <a:xfrm>
            <a:off x="12679686" y="1748676"/>
            <a:ext cx="379746" cy="362745"/>
            <a:chOff x="7869361" y="2275601"/>
            <a:chExt cx="379746" cy="362745"/>
          </a:xfrm>
        </p:grpSpPr>
        <p:sp>
          <p:nvSpPr>
            <p:cNvPr id="4618" name="Google Shape;4618;p117"/>
            <p:cNvSpPr/>
            <p:nvPr/>
          </p:nvSpPr>
          <p:spPr>
            <a:xfrm>
              <a:off x="8110864" y="2452222"/>
              <a:ext cx="117004" cy="90830"/>
            </a:xfrm>
            <a:custGeom>
              <a:rect b="b" l="l" r="r" t="t"/>
              <a:pathLst>
                <a:path extrusionOk="0" h="2848" w="3669">
                  <a:moveTo>
                    <a:pt x="2877" y="1"/>
                  </a:moveTo>
                  <a:cubicBezTo>
                    <a:pt x="2674" y="1"/>
                    <a:pt x="2475" y="92"/>
                    <a:pt x="2335" y="275"/>
                  </a:cubicBezTo>
                  <a:cubicBezTo>
                    <a:pt x="2335" y="275"/>
                    <a:pt x="1549" y="1347"/>
                    <a:pt x="1" y="1466"/>
                  </a:cubicBezTo>
                  <a:lnTo>
                    <a:pt x="1" y="2847"/>
                  </a:lnTo>
                  <a:cubicBezTo>
                    <a:pt x="953" y="2776"/>
                    <a:pt x="1715" y="2442"/>
                    <a:pt x="2215" y="2157"/>
                  </a:cubicBezTo>
                  <a:cubicBezTo>
                    <a:pt x="2978" y="1680"/>
                    <a:pt x="3382" y="1133"/>
                    <a:pt x="3430" y="1085"/>
                  </a:cubicBezTo>
                  <a:cubicBezTo>
                    <a:pt x="3668" y="775"/>
                    <a:pt x="3621" y="371"/>
                    <a:pt x="3287" y="132"/>
                  </a:cubicBezTo>
                  <a:cubicBezTo>
                    <a:pt x="3160" y="45"/>
                    <a:pt x="3018" y="1"/>
                    <a:pt x="2877"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117"/>
            <p:cNvSpPr/>
            <p:nvPr/>
          </p:nvSpPr>
          <p:spPr>
            <a:xfrm>
              <a:off x="7889101" y="2452222"/>
              <a:ext cx="117004" cy="90830"/>
            </a:xfrm>
            <a:custGeom>
              <a:rect b="b" l="l" r="r" t="t"/>
              <a:pathLst>
                <a:path extrusionOk="0" h="2848" w="3669">
                  <a:moveTo>
                    <a:pt x="792" y="1"/>
                  </a:moveTo>
                  <a:cubicBezTo>
                    <a:pt x="651" y="1"/>
                    <a:pt x="509" y="45"/>
                    <a:pt x="382" y="132"/>
                  </a:cubicBezTo>
                  <a:cubicBezTo>
                    <a:pt x="49" y="371"/>
                    <a:pt x="1" y="775"/>
                    <a:pt x="239" y="1085"/>
                  </a:cubicBezTo>
                  <a:cubicBezTo>
                    <a:pt x="287" y="1133"/>
                    <a:pt x="692" y="1680"/>
                    <a:pt x="1454" y="2157"/>
                  </a:cubicBezTo>
                  <a:cubicBezTo>
                    <a:pt x="1954" y="2442"/>
                    <a:pt x="2716" y="2776"/>
                    <a:pt x="3668" y="2847"/>
                  </a:cubicBezTo>
                  <a:lnTo>
                    <a:pt x="3668" y="1466"/>
                  </a:lnTo>
                  <a:cubicBezTo>
                    <a:pt x="2120" y="1347"/>
                    <a:pt x="1335" y="275"/>
                    <a:pt x="1335" y="275"/>
                  </a:cubicBezTo>
                  <a:cubicBezTo>
                    <a:pt x="1194" y="92"/>
                    <a:pt x="995" y="1"/>
                    <a:pt x="792"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117"/>
            <p:cNvSpPr/>
            <p:nvPr/>
          </p:nvSpPr>
          <p:spPr>
            <a:xfrm>
              <a:off x="7889867" y="2467052"/>
              <a:ext cx="114708" cy="76000"/>
            </a:xfrm>
            <a:custGeom>
              <a:rect b="b" l="l" r="r" t="t"/>
              <a:pathLst>
                <a:path extrusionOk="0" h="2383" w="3597">
                  <a:moveTo>
                    <a:pt x="96" y="1"/>
                  </a:moveTo>
                  <a:lnTo>
                    <a:pt x="96" y="1"/>
                  </a:lnTo>
                  <a:cubicBezTo>
                    <a:pt x="1" y="191"/>
                    <a:pt x="25" y="430"/>
                    <a:pt x="191" y="620"/>
                  </a:cubicBezTo>
                  <a:cubicBezTo>
                    <a:pt x="215" y="668"/>
                    <a:pt x="620" y="1215"/>
                    <a:pt x="1406" y="1692"/>
                  </a:cubicBezTo>
                  <a:cubicBezTo>
                    <a:pt x="1906" y="2025"/>
                    <a:pt x="2644" y="2311"/>
                    <a:pt x="3597" y="2382"/>
                  </a:cubicBezTo>
                  <a:lnTo>
                    <a:pt x="3597" y="1906"/>
                  </a:lnTo>
                  <a:cubicBezTo>
                    <a:pt x="2644" y="1835"/>
                    <a:pt x="1906" y="1501"/>
                    <a:pt x="1406" y="1215"/>
                  </a:cubicBezTo>
                  <a:cubicBezTo>
                    <a:pt x="620" y="739"/>
                    <a:pt x="239" y="191"/>
                    <a:pt x="191" y="144"/>
                  </a:cubicBezTo>
                  <a:cubicBezTo>
                    <a:pt x="144" y="72"/>
                    <a:pt x="120" y="49"/>
                    <a:pt x="96"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117"/>
            <p:cNvSpPr/>
            <p:nvPr/>
          </p:nvSpPr>
          <p:spPr>
            <a:xfrm>
              <a:off x="8112395" y="2467052"/>
              <a:ext cx="114708" cy="76000"/>
            </a:xfrm>
            <a:custGeom>
              <a:rect b="b" l="l" r="r" t="t"/>
              <a:pathLst>
                <a:path extrusionOk="0" h="2383" w="3597">
                  <a:moveTo>
                    <a:pt x="3501" y="1"/>
                  </a:moveTo>
                  <a:cubicBezTo>
                    <a:pt x="3477" y="49"/>
                    <a:pt x="3453" y="72"/>
                    <a:pt x="3406" y="144"/>
                  </a:cubicBezTo>
                  <a:cubicBezTo>
                    <a:pt x="3358" y="191"/>
                    <a:pt x="2977" y="739"/>
                    <a:pt x="2191" y="1215"/>
                  </a:cubicBezTo>
                  <a:cubicBezTo>
                    <a:pt x="1691" y="1501"/>
                    <a:pt x="953" y="1835"/>
                    <a:pt x="0" y="1906"/>
                  </a:cubicBezTo>
                  <a:lnTo>
                    <a:pt x="0" y="2382"/>
                  </a:lnTo>
                  <a:cubicBezTo>
                    <a:pt x="953" y="2311"/>
                    <a:pt x="1691" y="2025"/>
                    <a:pt x="2191" y="1692"/>
                  </a:cubicBezTo>
                  <a:cubicBezTo>
                    <a:pt x="2977" y="1215"/>
                    <a:pt x="3382" y="668"/>
                    <a:pt x="3406" y="620"/>
                  </a:cubicBezTo>
                  <a:cubicBezTo>
                    <a:pt x="3573" y="430"/>
                    <a:pt x="3596" y="191"/>
                    <a:pt x="3501"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117"/>
            <p:cNvSpPr/>
            <p:nvPr/>
          </p:nvSpPr>
          <p:spPr>
            <a:xfrm>
              <a:off x="7991628" y="2448841"/>
              <a:ext cx="132949" cy="152701"/>
            </a:xfrm>
            <a:custGeom>
              <a:rect b="b" l="l" r="r" t="t"/>
              <a:pathLst>
                <a:path extrusionOk="0" h="4788" w="4169">
                  <a:moveTo>
                    <a:pt x="1" y="0"/>
                  </a:moveTo>
                  <a:lnTo>
                    <a:pt x="1" y="4287"/>
                  </a:lnTo>
                  <a:lnTo>
                    <a:pt x="4168" y="4787"/>
                  </a:lnTo>
                  <a:lnTo>
                    <a:pt x="4168" y="0"/>
                  </a:lnTo>
                  <a:close/>
                </a:path>
              </a:pathLst>
            </a:custGeom>
            <a:solidFill>
              <a:srgbClr val="5F2B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117"/>
            <p:cNvSpPr/>
            <p:nvPr/>
          </p:nvSpPr>
          <p:spPr>
            <a:xfrm>
              <a:off x="7899752" y="2275601"/>
              <a:ext cx="97233" cy="92393"/>
            </a:xfrm>
            <a:custGeom>
              <a:rect b="b" l="l" r="r" t="t"/>
              <a:pathLst>
                <a:path extrusionOk="0" h="2897" w="3049">
                  <a:moveTo>
                    <a:pt x="1940" y="0"/>
                  </a:moveTo>
                  <a:cubicBezTo>
                    <a:pt x="1435" y="0"/>
                    <a:pt x="959" y="396"/>
                    <a:pt x="881" y="955"/>
                  </a:cubicBezTo>
                  <a:cubicBezTo>
                    <a:pt x="786" y="1717"/>
                    <a:pt x="358" y="2265"/>
                    <a:pt x="72" y="2575"/>
                  </a:cubicBezTo>
                  <a:cubicBezTo>
                    <a:pt x="0" y="2670"/>
                    <a:pt x="48" y="2813"/>
                    <a:pt x="167" y="2837"/>
                  </a:cubicBezTo>
                  <a:cubicBezTo>
                    <a:pt x="298" y="2869"/>
                    <a:pt x="463" y="2897"/>
                    <a:pt x="647" y="2897"/>
                  </a:cubicBezTo>
                  <a:cubicBezTo>
                    <a:pt x="866" y="2897"/>
                    <a:pt x="1112" y="2858"/>
                    <a:pt x="1358" y="2741"/>
                  </a:cubicBezTo>
                  <a:lnTo>
                    <a:pt x="3049" y="955"/>
                  </a:lnTo>
                  <a:cubicBezTo>
                    <a:pt x="2800" y="274"/>
                    <a:pt x="2360" y="0"/>
                    <a:pt x="1940" y="0"/>
                  </a:cubicBezTo>
                  <a:close/>
                </a:path>
              </a:pathLst>
            </a:custGeom>
            <a:solidFill>
              <a:srgbClr val="D47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117"/>
            <p:cNvSpPr/>
            <p:nvPr/>
          </p:nvSpPr>
          <p:spPr>
            <a:xfrm>
              <a:off x="7933907" y="2292377"/>
              <a:ext cx="249890" cy="118513"/>
            </a:xfrm>
            <a:custGeom>
              <a:rect b="b" l="l" r="r" t="t"/>
              <a:pathLst>
                <a:path extrusionOk="0" h="3716" w="7836">
                  <a:moveTo>
                    <a:pt x="3907" y="1"/>
                  </a:moveTo>
                  <a:cubicBezTo>
                    <a:pt x="2882" y="1"/>
                    <a:pt x="1906" y="358"/>
                    <a:pt x="1144" y="1072"/>
                  </a:cubicBezTo>
                  <a:cubicBezTo>
                    <a:pt x="406" y="1787"/>
                    <a:pt x="1" y="2692"/>
                    <a:pt x="1" y="3716"/>
                  </a:cubicBezTo>
                  <a:lnTo>
                    <a:pt x="7836" y="3716"/>
                  </a:lnTo>
                  <a:cubicBezTo>
                    <a:pt x="7836" y="2739"/>
                    <a:pt x="7431" y="1787"/>
                    <a:pt x="6693" y="1072"/>
                  </a:cubicBezTo>
                  <a:cubicBezTo>
                    <a:pt x="5931" y="382"/>
                    <a:pt x="4954" y="1"/>
                    <a:pt x="3907" y="1"/>
                  </a:cubicBezTo>
                  <a:close/>
                </a:path>
              </a:pathLst>
            </a:custGeom>
            <a:solidFill>
              <a:srgbClr val="FC9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117"/>
            <p:cNvSpPr/>
            <p:nvPr/>
          </p:nvSpPr>
          <p:spPr>
            <a:xfrm>
              <a:off x="8027344" y="2481468"/>
              <a:ext cx="63047" cy="63083"/>
            </a:xfrm>
            <a:custGeom>
              <a:rect b="b" l="l" r="r" t="t"/>
              <a:pathLst>
                <a:path extrusionOk="0" h="1978" w="1977">
                  <a:moveTo>
                    <a:pt x="1040" y="0"/>
                  </a:moveTo>
                  <a:cubicBezTo>
                    <a:pt x="1027" y="0"/>
                    <a:pt x="1014" y="1"/>
                    <a:pt x="1000" y="1"/>
                  </a:cubicBezTo>
                  <a:cubicBezTo>
                    <a:pt x="453" y="1"/>
                    <a:pt x="0" y="454"/>
                    <a:pt x="0" y="1002"/>
                  </a:cubicBezTo>
                  <a:cubicBezTo>
                    <a:pt x="0" y="1525"/>
                    <a:pt x="453" y="1978"/>
                    <a:pt x="1000" y="1978"/>
                  </a:cubicBezTo>
                  <a:cubicBezTo>
                    <a:pt x="1524" y="1978"/>
                    <a:pt x="1977" y="1525"/>
                    <a:pt x="1977" y="1002"/>
                  </a:cubicBezTo>
                  <a:cubicBezTo>
                    <a:pt x="1977" y="444"/>
                    <a:pt x="1547" y="0"/>
                    <a:pt x="1040"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117"/>
            <p:cNvSpPr/>
            <p:nvPr/>
          </p:nvSpPr>
          <p:spPr>
            <a:xfrm>
              <a:off x="8143520" y="2389585"/>
              <a:ext cx="45603" cy="45606"/>
            </a:xfrm>
            <a:custGeom>
              <a:rect b="b" l="l" r="r" t="t"/>
              <a:pathLst>
                <a:path extrusionOk="0" h="1430" w="1430">
                  <a:moveTo>
                    <a:pt x="715" y="1"/>
                  </a:moveTo>
                  <a:cubicBezTo>
                    <a:pt x="334" y="1"/>
                    <a:pt x="1" y="334"/>
                    <a:pt x="1" y="715"/>
                  </a:cubicBezTo>
                  <a:cubicBezTo>
                    <a:pt x="1" y="1120"/>
                    <a:pt x="334" y="1430"/>
                    <a:pt x="715" y="1430"/>
                  </a:cubicBezTo>
                  <a:cubicBezTo>
                    <a:pt x="1096" y="1430"/>
                    <a:pt x="1430" y="1120"/>
                    <a:pt x="1430" y="715"/>
                  </a:cubicBezTo>
                  <a:cubicBezTo>
                    <a:pt x="1430" y="334"/>
                    <a:pt x="1096" y="1"/>
                    <a:pt x="715"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117"/>
            <p:cNvSpPr/>
            <p:nvPr/>
          </p:nvSpPr>
          <p:spPr>
            <a:xfrm>
              <a:off x="7928613" y="2389585"/>
              <a:ext cx="45603" cy="45606"/>
            </a:xfrm>
            <a:custGeom>
              <a:rect b="b" l="l" r="r" t="t"/>
              <a:pathLst>
                <a:path extrusionOk="0" h="1430" w="1430">
                  <a:moveTo>
                    <a:pt x="715" y="1"/>
                  </a:moveTo>
                  <a:cubicBezTo>
                    <a:pt x="334" y="1"/>
                    <a:pt x="0" y="334"/>
                    <a:pt x="0" y="715"/>
                  </a:cubicBezTo>
                  <a:cubicBezTo>
                    <a:pt x="0" y="1120"/>
                    <a:pt x="334" y="1430"/>
                    <a:pt x="715" y="1430"/>
                  </a:cubicBezTo>
                  <a:cubicBezTo>
                    <a:pt x="1120" y="1430"/>
                    <a:pt x="1429" y="1120"/>
                    <a:pt x="1429" y="715"/>
                  </a:cubicBezTo>
                  <a:cubicBezTo>
                    <a:pt x="1429" y="334"/>
                    <a:pt x="1120" y="1"/>
                    <a:pt x="715"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117"/>
            <p:cNvSpPr/>
            <p:nvPr/>
          </p:nvSpPr>
          <p:spPr>
            <a:xfrm>
              <a:off x="7950617" y="2351984"/>
              <a:ext cx="214970" cy="160706"/>
            </a:xfrm>
            <a:custGeom>
              <a:rect b="b" l="l" r="r" t="t"/>
              <a:pathLst>
                <a:path extrusionOk="0" h="5039" w="6741">
                  <a:moveTo>
                    <a:pt x="2091" y="1"/>
                  </a:moveTo>
                  <a:cubicBezTo>
                    <a:pt x="1432" y="1"/>
                    <a:pt x="845" y="412"/>
                    <a:pt x="477" y="751"/>
                  </a:cubicBezTo>
                  <a:cubicBezTo>
                    <a:pt x="168" y="1013"/>
                    <a:pt x="1" y="1418"/>
                    <a:pt x="1" y="1847"/>
                  </a:cubicBezTo>
                  <a:cubicBezTo>
                    <a:pt x="1" y="3609"/>
                    <a:pt x="1525" y="5038"/>
                    <a:pt x="3359" y="5038"/>
                  </a:cubicBezTo>
                  <a:cubicBezTo>
                    <a:pt x="3374" y="5038"/>
                    <a:pt x="3390" y="5038"/>
                    <a:pt x="3405" y="5038"/>
                  </a:cubicBezTo>
                  <a:cubicBezTo>
                    <a:pt x="5265" y="5038"/>
                    <a:pt x="6740" y="3618"/>
                    <a:pt x="6740" y="1847"/>
                  </a:cubicBezTo>
                  <a:cubicBezTo>
                    <a:pt x="6740" y="1418"/>
                    <a:pt x="6550" y="1037"/>
                    <a:pt x="6264" y="751"/>
                  </a:cubicBezTo>
                  <a:cubicBezTo>
                    <a:pt x="5896" y="412"/>
                    <a:pt x="5309" y="1"/>
                    <a:pt x="4644" y="1"/>
                  </a:cubicBezTo>
                  <a:cubicBezTo>
                    <a:pt x="4234" y="1"/>
                    <a:pt x="3795" y="157"/>
                    <a:pt x="3359" y="584"/>
                  </a:cubicBezTo>
                  <a:cubicBezTo>
                    <a:pt x="2932" y="157"/>
                    <a:pt x="2498" y="1"/>
                    <a:pt x="2091"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117"/>
            <p:cNvSpPr/>
            <p:nvPr/>
          </p:nvSpPr>
          <p:spPr>
            <a:xfrm>
              <a:off x="7950617" y="2352048"/>
              <a:ext cx="117004" cy="160611"/>
            </a:xfrm>
            <a:custGeom>
              <a:rect b="b" l="l" r="r" t="t"/>
              <a:pathLst>
                <a:path extrusionOk="0" h="5036" w="3669">
                  <a:moveTo>
                    <a:pt x="2066" y="1"/>
                  </a:moveTo>
                  <a:cubicBezTo>
                    <a:pt x="1431" y="1"/>
                    <a:pt x="866" y="401"/>
                    <a:pt x="477" y="749"/>
                  </a:cubicBezTo>
                  <a:cubicBezTo>
                    <a:pt x="191" y="1011"/>
                    <a:pt x="1" y="1416"/>
                    <a:pt x="1" y="1845"/>
                  </a:cubicBezTo>
                  <a:cubicBezTo>
                    <a:pt x="1" y="3607"/>
                    <a:pt x="1525" y="5036"/>
                    <a:pt x="3359" y="5036"/>
                  </a:cubicBezTo>
                  <a:lnTo>
                    <a:pt x="3668" y="5036"/>
                  </a:lnTo>
                  <a:cubicBezTo>
                    <a:pt x="1930" y="4869"/>
                    <a:pt x="596" y="3512"/>
                    <a:pt x="596" y="1845"/>
                  </a:cubicBezTo>
                  <a:cubicBezTo>
                    <a:pt x="596" y="1416"/>
                    <a:pt x="787" y="1035"/>
                    <a:pt x="1073" y="749"/>
                  </a:cubicBezTo>
                  <a:cubicBezTo>
                    <a:pt x="1382" y="440"/>
                    <a:pt x="1858" y="106"/>
                    <a:pt x="2382" y="35"/>
                  </a:cubicBezTo>
                  <a:cubicBezTo>
                    <a:pt x="2275" y="11"/>
                    <a:pt x="2169" y="1"/>
                    <a:pt x="2066"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117"/>
            <p:cNvSpPr/>
            <p:nvPr/>
          </p:nvSpPr>
          <p:spPr>
            <a:xfrm>
              <a:off x="8108600" y="2399472"/>
              <a:ext cx="11417" cy="22070"/>
            </a:xfrm>
            <a:custGeom>
              <a:rect b="b" l="l" r="r" t="t"/>
              <a:pathLst>
                <a:path extrusionOk="0" h="692" w="358">
                  <a:moveTo>
                    <a:pt x="167" y="0"/>
                  </a:moveTo>
                  <a:cubicBezTo>
                    <a:pt x="72" y="0"/>
                    <a:pt x="0" y="96"/>
                    <a:pt x="0" y="167"/>
                  </a:cubicBezTo>
                  <a:lnTo>
                    <a:pt x="0" y="501"/>
                  </a:lnTo>
                  <a:cubicBezTo>
                    <a:pt x="0" y="596"/>
                    <a:pt x="72" y="691"/>
                    <a:pt x="167" y="691"/>
                  </a:cubicBezTo>
                  <a:cubicBezTo>
                    <a:pt x="286" y="691"/>
                    <a:pt x="358" y="596"/>
                    <a:pt x="358" y="501"/>
                  </a:cubicBezTo>
                  <a:lnTo>
                    <a:pt x="358" y="167"/>
                  </a:lnTo>
                  <a:cubicBezTo>
                    <a:pt x="358" y="96"/>
                    <a:pt x="262" y="0"/>
                    <a:pt x="167"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117"/>
            <p:cNvSpPr/>
            <p:nvPr/>
          </p:nvSpPr>
          <p:spPr>
            <a:xfrm>
              <a:off x="8101010" y="2426038"/>
              <a:ext cx="26596" cy="11449"/>
            </a:xfrm>
            <a:custGeom>
              <a:rect b="b" l="l" r="r" t="t"/>
              <a:pathLst>
                <a:path extrusionOk="0" h="359" w="834">
                  <a:moveTo>
                    <a:pt x="167" y="1"/>
                  </a:moveTo>
                  <a:cubicBezTo>
                    <a:pt x="72" y="1"/>
                    <a:pt x="0" y="96"/>
                    <a:pt x="0" y="168"/>
                  </a:cubicBezTo>
                  <a:cubicBezTo>
                    <a:pt x="0" y="263"/>
                    <a:pt x="72" y="358"/>
                    <a:pt x="167" y="358"/>
                  </a:cubicBezTo>
                  <a:lnTo>
                    <a:pt x="643" y="358"/>
                  </a:lnTo>
                  <a:cubicBezTo>
                    <a:pt x="762" y="358"/>
                    <a:pt x="834" y="263"/>
                    <a:pt x="834" y="168"/>
                  </a:cubicBezTo>
                  <a:cubicBezTo>
                    <a:pt x="834" y="96"/>
                    <a:pt x="738" y="1"/>
                    <a:pt x="643"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117"/>
            <p:cNvSpPr/>
            <p:nvPr/>
          </p:nvSpPr>
          <p:spPr>
            <a:xfrm>
              <a:off x="7996188" y="2399472"/>
              <a:ext cx="11417" cy="22070"/>
            </a:xfrm>
            <a:custGeom>
              <a:rect b="b" l="l" r="r" t="t"/>
              <a:pathLst>
                <a:path extrusionOk="0" h="692" w="358">
                  <a:moveTo>
                    <a:pt x="191" y="0"/>
                  </a:moveTo>
                  <a:cubicBezTo>
                    <a:pt x="96" y="0"/>
                    <a:pt x="1" y="96"/>
                    <a:pt x="1" y="167"/>
                  </a:cubicBezTo>
                  <a:lnTo>
                    <a:pt x="1" y="501"/>
                  </a:lnTo>
                  <a:cubicBezTo>
                    <a:pt x="1" y="596"/>
                    <a:pt x="96" y="691"/>
                    <a:pt x="191" y="691"/>
                  </a:cubicBezTo>
                  <a:cubicBezTo>
                    <a:pt x="310" y="691"/>
                    <a:pt x="358" y="596"/>
                    <a:pt x="358" y="501"/>
                  </a:cubicBezTo>
                  <a:lnTo>
                    <a:pt x="358" y="167"/>
                  </a:lnTo>
                  <a:cubicBezTo>
                    <a:pt x="358" y="96"/>
                    <a:pt x="263" y="0"/>
                    <a:pt x="19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117"/>
            <p:cNvSpPr/>
            <p:nvPr/>
          </p:nvSpPr>
          <p:spPr>
            <a:xfrm>
              <a:off x="7988598" y="2426038"/>
              <a:ext cx="26628" cy="11449"/>
            </a:xfrm>
            <a:custGeom>
              <a:rect b="b" l="l" r="r" t="t"/>
              <a:pathLst>
                <a:path extrusionOk="0" h="359" w="835">
                  <a:moveTo>
                    <a:pt x="191" y="1"/>
                  </a:moveTo>
                  <a:cubicBezTo>
                    <a:pt x="96" y="1"/>
                    <a:pt x="1" y="96"/>
                    <a:pt x="1" y="168"/>
                  </a:cubicBezTo>
                  <a:cubicBezTo>
                    <a:pt x="1" y="263"/>
                    <a:pt x="96" y="358"/>
                    <a:pt x="191" y="358"/>
                  </a:cubicBezTo>
                  <a:lnTo>
                    <a:pt x="667" y="358"/>
                  </a:lnTo>
                  <a:cubicBezTo>
                    <a:pt x="786" y="358"/>
                    <a:pt x="834" y="263"/>
                    <a:pt x="834" y="168"/>
                  </a:cubicBezTo>
                  <a:cubicBezTo>
                    <a:pt x="834" y="96"/>
                    <a:pt x="739" y="1"/>
                    <a:pt x="667"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117"/>
            <p:cNvSpPr/>
            <p:nvPr/>
          </p:nvSpPr>
          <p:spPr>
            <a:xfrm>
              <a:off x="8041759" y="2419564"/>
              <a:ext cx="34218" cy="17158"/>
            </a:xfrm>
            <a:custGeom>
              <a:rect b="b" l="l" r="r" t="t"/>
              <a:pathLst>
                <a:path extrusionOk="0" h="538" w="1073">
                  <a:moveTo>
                    <a:pt x="211" y="0"/>
                  </a:moveTo>
                  <a:cubicBezTo>
                    <a:pt x="175" y="0"/>
                    <a:pt x="138" y="19"/>
                    <a:pt x="96" y="61"/>
                  </a:cubicBezTo>
                  <a:cubicBezTo>
                    <a:pt x="1" y="132"/>
                    <a:pt x="1" y="228"/>
                    <a:pt x="72" y="323"/>
                  </a:cubicBezTo>
                  <a:cubicBezTo>
                    <a:pt x="191" y="466"/>
                    <a:pt x="334" y="537"/>
                    <a:pt x="501" y="537"/>
                  </a:cubicBezTo>
                  <a:cubicBezTo>
                    <a:pt x="691" y="537"/>
                    <a:pt x="858" y="466"/>
                    <a:pt x="1025" y="323"/>
                  </a:cubicBezTo>
                  <a:cubicBezTo>
                    <a:pt x="1072" y="228"/>
                    <a:pt x="1072" y="109"/>
                    <a:pt x="977" y="61"/>
                  </a:cubicBezTo>
                  <a:cubicBezTo>
                    <a:pt x="944" y="28"/>
                    <a:pt x="900" y="10"/>
                    <a:pt x="856" y="10"/>
                  </a:cubicBezTo>
                  <a:cubicBezTo>
                    <a:pt x="805" y="10"/>
                    <a:pt x="753" y="34"/>
                    <a:pt x="715" y="85"/>
                  </a:cubicBezTo>
                  <a:cubicBezTo>
                    <a:pt x="691" y="132"/>
                    <a:pt x="596" y="180"/>
                    <a:pt x="548" y="180"/>
                  </a:cubicBezTo>
                  <a:cubicBezTo>
                    <a:pt x="477" y="180"/>
                    <a:pt x="382" y="132"/>
                    <a:pt x="358" y="85"/>
                  </a:cubicBezTo>
                  <a:cubicBezTo>
                    <a:pt x="304" y="31"/>
                    <a:pt x="258" y="0"/>
                    <a:pt x="21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117"/>
            <p:cNvSpPr/>
            <p:nvPr/>
          </p:nvSpPr>
          <p:spPr>
            <a:xfrm>
              <a:off x="7869361" y="2564675"/>
              <a:ext cx="379746" cy="73672"/>
            </a:xfrm>
            <a:custGeom>
              <a:rect b="b" l="l" r="r" t="t"/>
              <a:pathLst>
                <a:path extrusionOk="0" h="2310" w="11908">
                  <a:moveTo>
                    <a:pt x="2506" y="0"/>
                  </a:moveTo>
                  <a:cubicBezTo>
                    <a:pt x="1727" y="0"/>
                    <a:pt x="948" y="87"/>
                    <a:pt x="167" y="322"/>
                  </a:cubicBezTo>
                  <a:cubicBezTo>
                    <a:pt x="48" y="345"/>
                    <a:pt x="1" y="464"/>
                    <a:pt x="1" y="560"/>
                  </a:cubicBezTo>
                  <a:lnTo>
                    <a:pt x="1" y="1608"/>
                  </a:lnTo>
                  <a:cubicBezTo>
                    <a:pt x="1" y="1757"/>
                    <a:pt x="135" y="1849"/>
                    <a:pt x="266" y="1849"/>
                  </a:cubicBezTo>
                  <a:cubicBezTo>
                    <a:pt x="281" y="1849"/>
                    <a:pt x="296" y="1848"/>
                    <a:pt x="310" y="1846"/>
                  </a:cubicBezTo>
                  <a:cubicBezTo>
                    <a:pt x="1051" y="1637"/>
                    <a:pt x="1791" y="1559"/>
                    <a:pt x="2531" y="1559"/>
                  </a:cubicBezTo>
                  <a:cubicBezTo>
                    <a:pt x="4815" y="1559"/>
                    <a:pt x="7095" y="2310"/>
                    <a:pt x="9379" y="2310"/>
                  </a:cubicBezTo>
                  <a:cubicBezTo>
                    <a:pt x="10158" y="2310"/>
                    <a:pt x="10937" y="2223"/>
                    <a:pt x="11717" y="1989"/>
                  </a:cubicBezTo>
                  <a:cubicBezTo>
                    <a:pt x="11837" y="1965"/>
                    <a:pt x="11908" y="1869"/>
                    <a:pt x="11908" y="1750"/>
                  </a:cubicBezTo>
                  <a:lnTo>
                    <a:pt x="11908" y="703"/>
                  </a:lnTo>
                  <a:cubicBezTo>
                    <a:pt x="11908" y="553"/>
                    <a:pt x="11754" y="461"/>
                    <a:pt x="11620" y="461"/>
                  </a:cubicBezTo>
                  <a:cubicBezTo>
                    <a:pt x="11604" y="461"/>
                    <a:pt x="11589" y="462"/>
                    <a:pt x="11575" y="464"/>
                  </a:cubicBezTo>
                  <a:cubicBezTo>
                    <a:pt x="10834" y="673"/>
                    <a:pt x="10094" y="752"/>
                    <a:pt x="9354" y="752"/>
                  </a:cubicBezTo>
                  <a:cubicBezTo>
                    <a:pt x="7069" y="752"/>
                    <a:pt x="4790" y="0"/>
                    <a:pt x="2506" y="0"/>
                  </a:cubicBezTo>
                  <a:close/>
                </a:path>
              </a:pathLst>
            </a:custGeom>
            <a:solidFill>
              <a:srgbClr val="896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6" name="Google Shape;4636;p117"/>
          <p:cNvSpPr txBox="1"/>
          <p:nvPr/>
        </p:nvSpPr>
        <p:spPr>
          <a:xfrm>
            <a:off x="408099" y="913450"/>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표하연</a:t>
            </a:r>
            <a:endParaRPr b="1" sz="1800">
              <a:solidFill>
                <a:schemeClr val="accent3"/>
              </a:solidFill>
              <a:latin typeface="Nanum Gothic Coding"/>
              <a:ea typeface="Nanum Gothic Coding"/>
              <a:cs typeface="Nanum Gothic Coding"/>
              <a:sym typeface="Nanum Gothic Coding"/>
            </a:endParaRPr>
          </a:p>
        </p:txBody>
      </p:sp>
      <p:sp>
        <p:nvSpPr>
          <p:cNvPr id="4637" name="Google Shape;4637;p117"/>
          <p:cNvSpPr/>
          <p:nvPr/>
        </p:nvSpPr>
        <p:spPr>
          <a:xfrm>
            <a:off x="1789525" y="1549875"/>
            <a:ext cx="1196100" cy="3239400"/>
          </a:xfrm>
          <a:prstGeom prst="wedgeRoundRectCallout">
            <a:avLst>
              <a:gd fmla="val -19723" name="adj1"/>
              <a:gd fmla="val -55134" name="adj2"/>
              <a:gd fmla="val 0" name="adj3"/>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4638" name="Google Shape;4638;p117"/>
          <p:cNvSpPr/>
          <p:nvPr/>
        </p:nvSpPr>
        <p:spPr>
          <a:xfrm>
            <a:off x="3216069" y="1549875"/>
            <a:ext cx="1196100" cy="3239400"/>
          </a:xfrm>
          <a:prstGeom prst="wedgeRoundRectCallout">
            <a:avLst>
              <a:gd fmla="val -19723" name="adj1"/>
              <a:gd fmla="val -55134" name="adj2"/>
              <a:gd fmla="val 0" name="adj3"/>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latin typeface="Roboto"/>
              <a:ea typeface="Roboto"/>
              <a:cs typeface="Roboto"/>
              <a:sym typeface="Roboto"/>
            </a:endParaRPr>
          </a:p>
        </p:txBody>
      </p:sp>
      <p:sp>
        <p:nvSpPr>
          <p:cNvPr id="4639" name="Google Shape;4639;p117"/>
          <p:cNvSpPr/>
          <p:nvPr/>
        </p:nvSpPr>
        <p:spPr>
          <a:xfrm>
            <a:off x="4663869" y="1549875"/>
            <a:ext cx="1196100" cy="3239400"/>
          </a:xfrm>
          <a:prstGeom prst="wedgeRoundRectCallout">
            <a:avLst>
              <a:gd fmla="val -19723" name="adj1"/>
              <a:gd fmla="val -55134" name="adj2"/>
              <a:gd fmla="val 0" name="adj3"/>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4640" name="Google Shape;4640;p117"/>
          <p:cNvSpPr txBox="1"/>
          <p:nvPr/>
        </p:nvSpPr>
        <p:spPr>
          <a:xfrm>
            <a:off x="4511468" y="95277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김선용</a:t>
            </a:r>
            <a:endParaRPr b="1" sz="1800">
              <a:solidFill>
                <a:schemeClr val="accent3"/>
              </a:solidFill>
              <a:latin typeface="Nanum Gothic Coding"/>
              <a:ea typeface="Nanum Gothic Coding"/>
              <a:cs typeface="Nanum Gothic Coding"/>
              <a:sym typeface="Nanum Gothic Coding"/>
            </a:endParaRPr>
          </a:p>
        </p:txBody>
      </p:sp>
      <p:sp>
        <p:nvSpPr>
          <p:cNvPr id="4641" name="Google Shape;4641;p117"/>
          <p:cNvSpPr/>
          <p:nvPr/>
        </p:nvSpPr>
        <p:spPr>
          <a:xfrm>
            <a:off x="6035469" y="1549875"/>
            <a:ext cx="1196100" cy="3239400"/>
          </a:xfrm>
          <a:prstGeom prst="wedgeRoundRectCallout">
            <a:avLst>
              <a:gd fmla="val -19723" name="adj1"/>
              <a:gd fmla="val -55134" name="adj2"/>
              <a:gd fmla="val 0" name="adj3"/>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Roboto"/>
              <a:ea typeface="Roboto"/>
              <a:cs typeface="Roboto"/>
              <a:sym typeface="Roboto"/>
            </a:endParaRPr>
          </a:p>
        </p:txBody>
      </p:sp>
      <p:sp>
        <p:nvSpPr>
          <p:cNvPr id="4642" name="Google Shape;4642;p117"/>
          <p:cNvSpPr txBox="1"/>
          <p:nvPr/>
        </p:nvSpPr>
        <p:spPr>
          <a:xfrm>
            <a:off x="6035468" y="95277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서민교</a:t>
            </a:r>
            <a:endParaRPr b="1" sz="1800">
              <a:solidFill>
                <a:schemeClr val="accent3"/>
              </a:solidFill>
              <a:latin typeface="Nanum Gothic Coding"/>
              <a:ea typeface="Nanum Gothic Coding"/>
              <a:cs typeface="Nanum Gothic Coding"/>
              <a:sym typeface="Nanum Gothic Coding"/>
            </a:endParaRPr>
          </a:p>
        </p:txBody>
      </p:sp>
      <p:sp>
        <p:nvSpPr>
          <p:cNvPr id="4643" name="Google Shape;4643;p117"/>
          <p:cNvSpPr/>
          <p:nvPr/>
        </p:nvSpPr>
        <p:spPr>
          <a:xfrm>
            <a:off x="7407069" y="1549875"/>
            <a:ext cx="1196100" cy="3239400"/>
          </a:xfrm>
          <a:prstGeom prst="wedgeRoundRectCallout">
            <a:avLst>
              <a:gd fmla="val -19723" name="adj1"/>
              <a:gd fmla="val -55134" name="adj2"/>
              <a:gd fmla="val 0" name="adj3"/>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Roboto"/>
              <a:ea typeface="Roboto"/>
              <a:cs typeface="Roboto"/>
              <a:sym typeface="Roboto"/>
            </a:endParaRPr>
          </a:p>
        </p:txBody>
      </p:sp>
      <p:sp>
        <p:nvSpPr>
          <p:cNvPr id="4644" name="Google Shape;4644;p117"/>
          <p:cNvSpPr txBox="1"/>
          <p:nvPr/>
        </p:nvSpPr>
        <p:spPr>
          <a:xfrm>
            <a:off x="7254668" y="952775"/>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이신화</a:t>
            </a:r>
            <a:endParaRPr b="1" sz="1800">
              <a:solidFill>
                <a:schemeClr val="accent3"/>
              </a:solidFill>
              <a:latin typeface="Nanum Gothic Coding"/>
              <a:ea typeface="Nanum Gothic Coding"/>
              <a:cs typeface="Nanum Gothic Coding"/>
              <a:sym typeface="Nanum Gothic Coding"/>
            </a:endParaRPr>
          </a:p>
        </p:txBody>
      </p:sp>
      <p:sp>
        <p:nvSpPr>
          <p:cNvPr id="4645" name="Google Shape;4645;p117"/>
          <p:cNvSpPr txBox="1"/>
          <p:nvPr/>
        </p:nvSpPr>
        <p:spPr>
          <a:xfrm>
            <a:off x="4684325" y="1619925"/>
            <a:ext cx="1178400" cy="31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구현 단계에서 개별 구현한 기능의 연결 방식  및 사용자 편의성 관련 고민이 많이 부족했음을 인지하였습니다.</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이를 구현 과정에서 해결하기 위하여 설계 단계와 다른 방식으로 내용을 수정하며 개발을 하면서 설계 단계의 중요성을 느꼈습니다.</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또한 파일 등록 및 수정과 같은 자주 사용해보지 않았던 기술의 실제 동작 방식 및 ag-grid 같은 라이브러리 추가 및 사용에 대한 이해가 높아졌습니다.</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b="1" sz="800">
              <a:solidFill>
                <a:schemeClr val="dk1"/>
              </a:solidFill>
              <a:latin typeface="Roboto"/>
              <a:ea typeface="Roboto"/>
              <a:cs typeface="Roboto"/>
              <a:sym typeface="Roboto"/>
            </a:endParaRPr>
          </a:p>
        </p:txBody>
      </p:sp>
      <p:sp>
        <p:nvSpPr>
          <p:cNvPr id="4646" name="Google Shape;4646;p117"/>
          <p:cNvSpPr txBox="1"/>
          <p:nvPr/>
        </p:nvSpPr>
        <p:spPr>
          <a:xfrm>
            <a:off x="1770101" y="913450"/>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김다영</a:t>
            </a:r>
            <a:endParaRPr b="1" sz="1800">
              <a:solidFill>
                <a:schemeClr val="accent3"/>
              </a:solidFill>
              <a:latin typeface="Nanum Gothic Coding"/>
              <a:ea typeface="Nanum Gothic Coding"/>
              <a:cs typeface="Nanum Gothic Coding"/>
              <a:sym typeface="Nanum Gothic Coding"/>
            </a:endParaRPr>
          </a:p>
        </p:txBody>
      </p:sp>
      <p:grpSp>
        <p:nvGrpSpPr>
          <p:cNvPr id="4647" name="Google Shape;4647;p117"/>
          <p:cNvGrpSpPr/>
          <p:nvPr/>
        </p:nvGrpSpPr>
        <p:grpSpPr>
          <a:xfrm>
            <a:off x="1862712" y="967757"/>
            <a:ext cx="379746" cy="362745"/>
            <a:chOff x="7869361" y="2275601"/>
            <a:chExt cx="379746" cy="362745"/>
          </a:xfrm>
        </p:grpSpPr>
        <p:sp>
          <p:nvSpPr>
            <p:cNvPr id="4648" name="Google Shape;4648;p117"/>
            <p:cNvSpPr/>
            <p:nvPr/>
          </p:nvSpPr>
          <p:spPr>
            <a:xfrm>
              <a:off x="8110864" y="2452222"/>
              <a:ext cx="117004" cy="90830"/>
            </a:xfrm>
            <a:custGeom>
              <a:rect b="b" l="l" r="r" t="t"/>
              <a:pathLst>
                <a:path extrusionOk="0" h="2848" w="3669">
                  <a:moveTo>
                    <a:pt x="2877" y="1"/>
                  </a:moveTo>
                  <a:cubicBezTo>
                    <a:pt x="2674" y="1"/>
                    <a:pt x="2475" y="92"/>
                    <a:pt x="2335" y="275"/>
                  </a:cubicBezTo>
                  <a:cubicBezTo>
                    <a:pt x="2335" y="275"/>
                    <a:pt x="1549" y="1347"/>
                    <a:pt x="1" y="1466"/>
                  </a:cubicBezTo>
                  <a:lnTo>
                    <a:pt x="1" y="2847"/>
                  </a:lnTo>
                  <a:cubicBezTo>
                    <a:pt x="953" y="2776"/>
                    <a:pt x="1715" y="2442"/>
                    <a:pt x="2215" y="2157"/>
                  </a:cubicBezTo>
                  <a:cubicBezTo>
                    <a:pt x="2978" y="1680"/>
                    <a:pt x="3382" y="1133"/>
                    <a:pt x="3430" y="1085"/>
                  </a:cubicBezTo>
                  <a:cubicBezTo>
                    <a:pt x="3668" y="775"/>
                    <a:pt x="3621" y="371"/>
                    <a:pt x="3287" y="132"/>
                  </a:cubicBezTo>
                  <a:cubicBezTo>
                    <a:pt x="3160" y="45"/>
                    <a:pt x="3018" y="1"/>
                    <a:pt x="2877"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117"/>
            <p:cNvSpPr/>
            <p:nvPr/>
          </p:nvSpPr>
          <p:spPr>
            <a:xfrm>
              <a:off x="7889101" y="2452222"/>
              <a:ext cx="117004" cy="90830"/>
            </a:xfrm>
            <a:custGeom>
              <a:rect b="b" l="l" r="r" t="t"/>
              <a:pathLst>
                <a:path extrusionOk="0" h="2848" w="3669">
                  <a:moveTo>
                    <a:pt x="792" y="1"/>
                  </a:moveTo>
                  <a:cubicBezTo>
                    <a:pt x="651" y="1"/>
                    <a:pt x="509" y="45"/>
                    <a:pt x="382" y="132"/>
                  </a:cubicBezTo>
                  <a:cubicBezTo>
                    <a:pt x="49" y="371"/>
                    <a:pt x="1" y="775"/>
                    <a:pt x="239" y="1085"/>
                  </a:cubicBezTo>
                  <a:cubicBezTo>
                    <a:pt x="287" y="1133"/>
                    <a:pt x="692" y="1680"/>
                    <a:pt x="1454" y="2157"/>
                  </a:cubicBezTo>
                  <a:cubicBezTo>
                    <a:pt x="1954" y="2442"/>
                    <a:pt x="2716" y="2776"/>
                    <a:pt x="3668" y="2847"/>
                  </a:cubicBezTo>
                  <a:lnTo>
                    <a:pt x="3668" y="1466"/>
                  </a:lnTo>
                  <a:cubicBezTo>
                    <a:pt x="2120" y="1347"/>
                    <a:pt x="1335" y="275"/>
                    <a:pt x="1335" y="275"/>
                  </a:cubicBezTo>
                  <a:cubicBezTo>
                    <a:pt x="1194" y="92"/>
                    <a:pt x="995" y="1"/>
                    <a:pt x="792"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117"/>
            <p:cNvSpPr/>
            <p:nvPr/>
          </p:nvSpPr>
          <p:spPr>
            <a:xfrm>
              <a:off x="7889867" y="2467052"/>
              <a:ext cx="114708" cy="76000"/>
            </a:xfrm>
            <a:custGeom>
              <a:rect b="b" l="l" r="r" t="t"/>
              <a:pathLst>
                <a:path extrusionOk="0" h="2383" w="3597">
                  <a:moveTo>
                    <a:pt x="96" y="1"/>
                  </a:moveTo>
                  <a:lnTo>
                    <a:pt x="96" y="1"/>
                  </a:lnTo>
                  <a:cubicBezTo>
                    <a:pt x="1" y="191"/>
                    <a:pt x="25" y="430"/>
                    <a:pt x="191" y="620"/>
                  </a:cubicBezTo>
                  <a:cubicBezTo>
                    <a:pt x="215" y="668"/>
                    <a:pt x="620" y="1215"/>
                    <a:pt x="1406" y="1692"/>
                  </a:cubicBezTo>
                  <a:cubicBezTo>
                    <a:pt x="1906" y="2025"/>
                    <a:pt x="2644" y="2311"/>
                    <a:pt x="3597" y="2382"/>
                  </a:cubicBezTo>
                  <a:lnTo>
                    <a:pt x="3597" y="1906"/>
                  </a:lnTo>
                  <a:cubicBezTo>
                    <a:pt x="2644" y="1835"/>
                    <a:pt x="1906" y="1501"/>
                    <a:pt x="1406" y="1215"/>
                  </a:cubicBezTo>
                  <a:cubicBezTo>
                    <a:pt x="620" y="739"/>
                    <a:pt x="239" y="191"/>
                    <a:pt x="191" y="144"/>
                  </a:cubicBezTo>
                  <a:cubicBezTo>
                    <a:pt x="144" y="72"/>
                    <a:pt x="120" y="49"/>
                    <a:pt x="96"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117"/>
            <p:cNvSpPr/>
            <p:nvPr/>
          </p:nvSpPr>
          <p:spPr>
            <a:xfrm>
              <a:off x="8112395" y="2467052"/>
              <a:ext cx="114708" cy="76000"/>
            </a:xfrm>
            <a:custGeom>
              <a:rect b="b" l="l" r="r" t="t"/>
              <a:pathLst>
                <a:path extrusionOk="0" h="2383" w="3597">
                  <a:moveTo>
                    <a:pt x="3501" y="1"/>
                  </a:moveTo>
                  <a:cubicBezTo>
                    <a:pt x="3477" y="49"/>
                    <a:pt x="3453" y="72"/>
                    <a:pt x="3406" y="144"/>
                  </a:cubicBezTo>
                  <a:cubicBezTo>
                    <a:pt x="3358" y="191"/>
                    <a:pt x="2977" y="739"/>
                    <a:pt x="2191" y="1215"/>
                  </a:cubicBezTo>
                  <a:cubicBezTo>
                    <a:pt x="1691" y="1501"/>
                    <a:pt x="953" y="1835"/>
                    <a:pt x="0" y="1906"/>
                  </a:cubicBezTo>
                  <a:lnTo>
                    <a:pt x="0" y="2382"/>
                  </a:lnTo>
                  <a:cubicBezTo>
                    <a:pt x="953" y="2311"/>
                    <a:pt x="1691" y="2025"/>
                    <a:pt x="2191" y="1692"/>
                  </a:cubicBezTo>
                  <a:cubicBezTo>
                    <a:pt x="2977" y="1215"/>
                    <a:pt x="3382" y="668"/>
                    <a:pt x="3406" y="620"/>
                  </a:cubicBezTo>
                  <a:cubicBezTo>
                    <a:pt x="3573" y="430"/>
                    <a:pt x="3596" y="191"/>
                    <a:pt x="3501"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117"/>
            <p:cNvSpPr/>
            <p:nvPr/>
          </p:nvSpPr>
          <p:spPr>
            <a:xfrm>
              <a:off x="7991628" y="2448841"/>
              <a:ext cx="132949" cy="152701"/>
            </a:xfrm>
            <a:custGeom>
              <a:rect b="b" l="l" r="r" t="t"/>
              <a:pathLst>
                <a:path extrusionOk="0" h="4788" w="4169">
                  <a:moveTo>
                    <a:pt x="1" y="0"/>
                  </a:moveTo>
                  <a:lnTo>
                    <a:pt x="1" y="4287"/>
                  </a:lnTo>
                  <a:lnTo>
                    <a:pt x="4168" y="4787"/>
                  </a:lnTo>
                  <a:lnTo>
                    <a:pt x="4168" y="0"/>
                  </a:lnTo>
                  <a:close/>
                </a:path>
              </a:pathLst>
            </a:custGeom>
            <a:solidFill>
              <a:srgbClr val="5F2B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117"/>
            <p:cNvSpPr/>
            <p:nvPr/>
          </p:nvSpPr>
          <p:spPr>
            <a:xfrm>
              <a:off x="7899752" y="2275601"/>
              <a:ext cx="97233" cy="92393"/>
            </a:xfrm>
            <a:custGeom>
              <a:rect b="b" l="l" r="r" t="t"/>
              <a:pathLst>
                <a:path extrusionOk="0" h="2897" w="3049">
                  <a:moveTo>
                    <a:pt x="1940" y="0"/>
                  </a:moveTo>
                  <a:cubicBezTo>
                    <a:pt x="1435" y="0"/>
                    <a:pt x="959" y="396"/>
                    <a:pt x="881" y="955"/>
                  </a:cubicBezTo>
                  <a:cubicBezTo>
                    <a:pt x="786" y="1717"/>
                    <a:pt x="358" y="2265"/>
                    <a:pt x="72" y="2575"/>
                  </a:cubicBezTo>
                  <a:cubicBezTo>
                    <a:pt x="0" y="2670"/>
                    <a:pt x="48" y="2813"/>
                    <a:pt x="167" y="2837"/>
                  </a:cubicBezTo>
                  <a:cubicBezTo>
                    <a:pt x="298" y="2869"/>
                    <a:pt x="463" y="2897"/>
                    <a:pt x="647" y="2897"/>
                  </a:cubicBezTo>
                  <a:cubicBezTo>
                    <a:pt x="866" y="2897"/>
                    <a:pt x="1112" y="2858"/>
                    <a:pt x="1358" y="2741"/>
                  </a:cubicBezTo>
                  <a:lnTo>
                    <a:pt x="3049" y="955"/>
                  </a:lnTo>
                  <a:cubicBezTo>
                    <a:pt x="2800" y="274"/>
                    <a:pt x="2360" y="0"/>
                    <a:pt x="1940" y="0"/>
                  </a:cubicBezTo>
                  <a:close/>
                </a:path>
              </a:pathLst>
            </a:custGeom>
            <a:solidFill>
              <a:srgbClr val="D47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117"/>
            <p:cNvSpPr/>
            <p:nvPr/>
          </p:nvSpPr>
          <p:spPr>
            <a:xfrm>
              <a:off x="7933907" y="2292377"/>
              <a:ext cx="249890" cy="118513"/>
            </a:xfrm>
            <a:custGeom>
              <a:rect b="b" l="l" r="r" t="t"/>
              <a:pathLst>
                <a:path extrusionOk="0" h="3716" w="7836">
                  <a:moveTo>
                    <a:pt x="3907" y="1"/>
                  </a:moveTo>
                  <a:cubicBezTo>
                    <a:pt x="2882" y="1"/>
                    <a:pt x="1906" y="358"/>
                    <a:pt x="1144" y="1072"/>
                  </a:cubicBezTo>
                  <a:cubicBezTo>
                    <a:pt x="406" y="1787"/>
                    <a:pt x="1" y="2692"/>
                    <a:pt x="1" y="3716"/>
                  </a:cubicBezTo>
                  <a:lnTo>
                    <a:pt x="7836" y="3716"/>
                  </a:lnTo>
                  <a:cubicBezTo>
                    <a:pt x="7836" y="2739"/>
                    <a:pt x="7431" y="1787"/>
                    <a:pt x="6693" y="1072"/>
                  </a:cubicBezTo>
                  <a:cubicBezTo>
                    <a:pt x="5931" y="382"/>
                    <a:pt x="4954" y="1"/>
                    <a:pt x="3907" y="1"/>
                  </a:cubicBezTo>
                  <a:close/>
                </a:path>
              </a:pathLst>
            </a:custGeom>
            <a:solidFill>
              <a:srgbClr val="FC91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117"/>
            <p:cNvSpPr/>
            <p:nvPr/>
          </p:nvSpPr>
          <p:spPr>
            <a:xfrm>
              <a:off x="8027344" y="2481468"/>
              <a:ext cx="63047" cy="63083"/>
            </a:xfrm>
            <a:custGeom>
              <a:rect b="b" l="l" r="r" t="t"/>
              <a:pathLst>
                <a:path extrusionOk="0" h="1978" w="1977">
                  <a:moveTo>
                    <a:pt x="1040" y="0"/>
                  </a:moveTo>
                  <a:cubicBezTo>
                    <a:pt x="1027" y="0"/>
                    <a:pt x="1014" y="1"/>
                    <a:pt x="1000" y="1"/>
                  </a:cubicBezTo>
                  <a:cubicBezTo>
                    <a:pt x="453" y="1"/>
                    <a:pt x="0" y="454"/>
                    <a:pt x="0" y="1002"/>
                  </a:cubicBezTo>
                  <a:cubicBezTo>
                    <a:pt x="0" y="1525"/>
                    <a:pt x="453" y="1978"/>
                    <a:pt x="1000" y="1978"/>
                  </a:cubicBezTo>
                  <a:cubicBezTo>
                    <a:pt x="1524" y="1978"/>
                    <a:pt x="1977" y="1525"/>
                    <a:pt x="1977" y="1002"/>
                  </a:cubicBezTo>
                  <a:cubicBezTo>
                    <a:pt x="1977" y="444"/>
                    <a:pt x="1547" y="0"/>
                    <a:pt x="1040"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117"/>
            <p:cNvSpPr/>
            <p:nvPr/>
          </p:nvSpPr>
          <p:spPr>
            <a:xfrm>
              <a:off x="8143520" y="2389585"/>
              <a:ext cx="45603" cy="45606"/>
            </a:xfrm>
            <a:custGeom>
              <a:rect b="b" l="l" r="r" t="t"/>
              <a:pathLst>
                <a:path extrusionOk="0" h="1430" w="1430">
                  <a:moveTo>
                    <a:pt x="715" y="1"/>
                  </a:moveTo>
                  <a:cubicBezTo>
                    <a:pt x="334" y="1"/>
                    <a:pt x="1" y="334"/>
                    <a:pt x="1" y="715"/>
                  </a:cubicBezTo>
                  <a:cubicBezTo>
                    <a:pt x="1" y="1120"/>
                    <a:pt x="334" y="1430"/>
                    <a:pt x="715" y="1430"/>
                  </a:cubicBezTo>
                  <a:cubicBezTo>
                    <a:pt x="1096" y="1430"/>
                    <a:pt x="1430" y="1120"/>
                    <a:pt x="1430" y="715"/>
                  </a:cubicBezTo>
                  <a:cubicBezTo>
                    <a:pt x="1430" y="334"/>
                    <a:pt x="1096" y="1"/>
                    <a:pt x="715"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117"/>
            <p:cNvSpPr/>
            <p:nvPr/>
          </p:nvSpPr>
          <p:spPr>
            <a:xfrm>
              <a:off x="7928613" y="2389585"/>
              <a:ext cx="45603" cy="45606"/>
            </a:xfrm>
            <a:custGeom>
              <a:rect b="b" l="l" r="r" t="t"/>
              <a:pathLst>
                <a:path extrusionOk="0" h="1430" w="1430">
                  <a:moveTo>
                    <a:pt x="715" y="1"/>
                  </a:moveTo>
                  <a:cubicBezTo>
                    <a:pt x="334" y="1"/>
                    <a:pt x="0" y="334"/>
                    <a:pt x="0" y="715"/>
                  </a:cubicBezTo>
                  <a:cubicBezTo>
                    <a:pt x="0" y="1120"/>
                    <a:pt x="334" y="1430"/>
                    <a:pt x="715" y="1430"/>
                  </a:cubicBezTo>
                  <a:cubicBezTo>
                    <a:pt x="1120" y="1430"/>
                    <a:pt x="1429" y="1120"/>
                    <a:pt x="1429" y="715"/>
                  </a:cubicBezTo>
                  <a:cubicBezTo>
                    <a:pt x="1429" y="334"/>
                    <a:pt x="1120" y="1"/>
                    <a:pt x="715"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117"/>
            <p:cNvSpPr/>
            <p:nvPr/>
          </p:nvSpPr>
          <p:spPr>
            <a:xfrm>
              <a:off x="7950617" y="2351984"/>
              <a:ext cx="214970" cy="160706"/>
            </a:xfrm>
            <a:custGeom>
              <a:rect b="b" l="l" r="r" t="t"/>
              <a:pathLst>
                <a:path extrusionOk="0" h="5039" w="6741">
                  <a:moveTo>
                    <a:pt x="2091" y="1"/>
                  </a:moveTo>
                  <a:cubicBezTo>
                    <a:pt x="1432" y="1"/>
                    <a:pt x="845" y="412"/>
                    <a:pt x="477" y="751"/>
                  </a:cubicBezTo>
                  <a:cubicBezTo>
                    <a:pt x="168" y="1013"/>
                    <a:pt x="1" y="1418"/>
                    <a:pt x="1" y="1847"/>
                  </a:cubicBezTo>
                  <a:cubicBezTo>
                    <a:pt x="1" y="3609"/>
                    <a:pt x="1525" y="5038"/>
                    <a:pt x="3359" y="5038"/>
                  </a:cubicBezTo>
                  <a:cubicBezTo>
                    <a:pt x="3374" y="5038"/>
                    <a:pt x="3390" y="5038"/>
                    <a:pt x="3405" y="5038"/>
                  </a:cubicBezTo>
                  <a:cubicBezTo>
                    <a:pt x="5265" y="5038"/>
                    <a:pt x="6740" y="3618"/>
                    <a:pt x="6740" y="1847"/>
                  </a:cubicBezTo>
                  <a:cubicBezTo>
                    <a:pt x="6740" y="1418"/>
                    <a:pt x="6550" y="1037"/>
                    <a:pt x="6264" y="751"/>
                  </a:cubicBezTo>
                  <a:cubicBezTo>
                    <a:pt x="5896" y="412"/>
                    <a:pt x="5309" y="1"/>
                    <a:pt x="4644" y="1"/>
                  </a:cubicBezTo>
                  <a:cubicBezTo>
                    <a:pt x="4234" y="1"/>
                    <a:pt x="3795" y="157"/>
                    <a:pt x="3359" y="584"/>
                  </a:cubicBezTo>
                  <a:cubicBezTo>
                    <a:pt x="2932" y="157"/>
                    <a:pt x="2498" y="1"/>
                    <a:pt x="2091"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117"/>
            <p:cNvSpPr/>
            <p:nvPr/>
          </p:nvSpPr>
          <p:spPr>
            <a:xfrm>
              <a:off x="7950617" y="2352048"/>
              <a:ext cx="117004" cy="160611"/>
            </a:xfrm>
            <a:custGeom>
              <a:rect b="b" l="l" r="r" t="t"/>
              <a:pathLst>
                <a:path extrusionOk="0" h="5036" w="3669">
                  <a:moveTo>
                    <a:pt x="2066" y="1"/>
                  </a:moveTo>
                  <a:cubicBezTo>
                    <a:pt x="1431" y="1"/>
                    <a:pt x="866" y="401"/>
                    <a:pt x="477" y="749"/>
                  </a:cubicBezTo>
                  <a:cubicBezTo>
                    <a:pt x="191" y="1011"/>
                    <a:pt x="1" y="1416"/>
                    <a:pt x="1" y="1845"/>
                  </a:cubicBezTo>
                  <a:cubicBezTo>
                    <a:pt x="1" y="3607"/>
                    <a:pt x="1525" y="5036"/>
                    <a:pt x="3359" y="5036"/>
                  </a:cubicBezTo>
                  <a:lnTo>
                    <a:pt x="3668" y="5036"/>
                  </a:lnTo>
                  <a:cubicBezTo>
                    <a:pt x="1930" y="4869"/>
                    <a:pt x="596" y="3512"/>
                    <a:pt x="596" y="1845"/>
                  </a:cubicBezTo>
                  <a:cubicBezTo>
                    <a:pt x="596" y="1416"/>
                    <a:pt x="787" y="1035"/>
                    <a:pt x="1073" y="749"/>
                  </a:cubicBezTo>
                  <a:cubicBezTo>
                    <a:pt x="1382" y="440"/>
                    <a:pt x="1858" y="106"/>
                    <a:pt x="2382" y="35"/>
                  </a:cubicBezTo>
                  <a:cubicBezTo>
                    <a:pt x="2275" y="11"/>
                    <a:pt x="2169" y="1"/>
                    <a:pt x="2066"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117"/>
            <p:cNvSpPr/>
            <p:nvPr/>
          </p:nvSpPr>
          <p:spPr>
            <a:xfrm>
              <a:off x="8108600" y="2399472"/>
              <a:ext cx="11417" cy="22070"/>
            </a:xfrm>
            <a:custGeom>
              <a:rect b="b" l="l" r="r" t="t"/>
              <a:pathLst>
                <a:path extrusionOk="0" h="692" w="358">
                  <a:moveTo>
                    <a:pt x="167" y="0"/>
                  </a:moveTo>
                  <a:cubicBezTo>
                    <a:pt x="72" y="0"/>
                    <a:pt x="0" y="96"/>
                    <a:pt x="0" y="167"/>
                  </a:cubicBezTo>
                  <a:lnTo>
                    <a:pt x="0" y="501"/>
                  </a:lnTo>
                  <a:cubicBezTo>
                    <a:pt x="0" y="596"/>
                    <a:pt x="72" y="691"/>
                    <a:pt x="167" y="691"/>
                  </a:cubicBezTo>
                  <a:cubicBezTo>
                    <a:pt x="286" y="691"/>
                    <a:pt x="358" y="596"/>
                    <a:pt x="358" y="501"/>
                  </a:cubicBezTo>
                  <a:lnTo>
                    <a:pt x="358" y="167"/>
                  </a:lnTo>
                  <a:cubicBezTo>
                    <a:pt x="358" y="96"/>
                    <a:pt x="262" y="0"/>
                    <a:pt x="167"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117"/>
            <p:cNvSpPr/>
            <p:nvPr/>
          </p:nvSpPr>
          <p:spPr>
            <a:xfrm>
              <a:off x="8101010" y="2426038"/>
              <a:ext cx="26596" cy="11449"/>
            </a:xfrm>
            <a:custGeom>
              <a:rect b="b" l="l" r="r" t="t"/>
              <a:pathLst>
                <a:path extrusionOk="0" h="359" w="834">
                  <a:moveTo>
                    <a:pt x="167" y="1"/>
                  </a:moveTo>
                  <a:cubicBezTo>
                    <a:pt x="72" y="1"/>
                    <a:pt x="0" y="96"/>
                    <a:pt x="0" y="168"/>
                  </a:cubicBezTo>
                  <a:cubicBezTo>
                    <a:pt x="0" y="263"/>
                    <a:pt x="72" y="358"/>
                    <a:pt x="167" y="358"/>
                  </a:cubicBezTo>
                  <a:lnTo>
                    <a:pt x="643" y="358"/>
                  </a:lnTo>
                  <a:cubicBezTo>
                    <a:pt x="762" y="358"/>
                    <a:pt x="834" y="263"/>
                    <a:pt x="834" y="168"/>
                  </a:cubicBezTo>
                  <a:cubicBezTo>
                    <a:pt x="834" y="96"/>
                    <a:pt x="738" y="1"/>
                    <a:pt x="643"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117"/>
            <p:cNvSpPr/>
            <p:nvPr/>
          </p:nvSpPr>
          <p:spPr>
            <a:xfrm>
              <a:off x="7996188" y="2399472"/>
              <a:ext cx="11417" cy="22070"/>
            </a:xfrm>
            <a:custGeom>
              <a:rect b="b" l="l" r="r" t="t"/>
              <a:pathLst>
                <a:path extrusionOk="0" h="692" w="358">
                  <a:moveTo>
                    <a:pt x="191" y="0"/>
                  </a:moveTo>
                  <a:cubicBezTo>
                    <a:pt x="96" y="0"/>
                    <a:pt x="1" y="96"/>
                    <a:pt x="1" y="167"/>
                  </a:cubicBezTo>
                  <a:lnTo>
                    <a:pt x="1" y="501"/>
                  </a:lnTo>
                  <a:cubicBezTo>
                    <a:pt x="1" y="596"/>
                    <a:pt x="96" y="691"/>
                    <a:pt x="191" y="691"/>
                  </a:cubicBezTo>
                  <a:cubicBezTo>
                    <a:pt x="310" y="691"/>
                    <a:pt x="358" y="596"/>
                    <a:pt x="358" y="501"/>
                  </a:cubicBezTo>
                  <a:lnTo>
                    <a:pt x="358" y="167"/>
                  </a:lnTo>
                  <a:cubicBezTo>
                    <a:pt x="358" y="96"/>
                    <a:pt x="263" y="0"/>
                    <a:pt x="19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117"/>
            <p:cNvSpPr/>
            <p:nvPr/>
          </p:nvSpPr>
          <p:spPr>
            <a:xfrm>
              <a:off x="7988598" y="2426038"/>
              <a:ext cx="26628" cy="11449"/>
            </a:xfrm>
            <a:custGeom>
              <a:rect b="b" l="l" r="r" t="t"/>
              <a:pathLst>
                <a:path extrusionOk="0" h="359" w="835">
                  <a:moveTo>
                    <a:pt x="191" y="1"/>
                  </a:moveTo>
                  <a:cubicBezTo>
                    <a:pt x="96" y="1"/>
                    <a:pt x="1" y="96"/>
                    <a:pt x="1" y="168"/>
                  </a:cubicBezTo>
                  <a:cubicBezTo>
                    <a:pt x="1" y="263"/>
                    <a:pt x="96" y="358"/>
                    <a:pt x="191" y="358"/>
                  </a:cubicBezTo>
                  <a:lnTo>
                    <a:pt x="667" y="358"/>
                  </a:lnTo>
                  <a:cubicBezTo>
                    <a:pt x="786" y="358"/>
                    <a:pt x="834" y="263"/>
                    <a:pt x="834" y="168"/>
                  </a:cubicBezTo>
                  <a:cubicBezTo>
                    <a:pt x="834" y="96"/>
                    <a:pt x="739" y="1"/>
                    <a:pt x="667"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117"/>
            <p:cNvSpPr/>
            <p:nvPr/>
          </p:nvSpPr>
          <p:spPr>
            <a:xfrm>
              <a:off x="8041759" y="2419564"/>
              <a:ext cx="34218" cy="17158"/>
            </a:xfrm>
            <a:custGeom>
              <a:rect b="b" l="l" r="r" t="t"/>
              <a:pathLst>
                <a:path extrusionOk="0" h="538" w="1073">
                  <a:moveTo>
                    <a:pt x="211" y="0"/>
                  </a:moveTo>
                  <a:cubicBezTo>
                    <a:pt x="175" y="0"/>
                    <a:pt x="138" y="19"/>
                    <a:pt x="96" y="61"/>
                  </a:cubicBezTo>
                  <a:cubicBezTo>
                    <a:pt x="1" y="132"/>
                    <a:pt x="1" y="228"/>
                    <a:pt x="72" y="323"/>
                  </a:cubicBezTo>
                  <a:cubicBezTo>
                    <a:pt x="191" y="466"/>
                    <a:pt x="334" y="537"/>
                    <a:pt x="501" y="537"/>
                  </a:cubicBezTo>
                  <a:cubicBezTo>
                    <a:pt x="691" y="537"/>
                    <a:pt x="858" y="466"/>
                    <a:pt x="1025" y="323"/>
                  </a:cubicBezTo>
                  <a:cubicBezTo>
                    <a:pt x="1072" y="228"/>
                    <a:pt x="1072" y="109"/>
                    <a:pt x="977" y="61"/>
                  </a:cubicBezTo>
                  <a:cubicBezTo>
                    <a:pt x="944" y="28"/>
                    <a:pt x="900" y="10"/>
                    <a:pt x="856" y="10"/>
                  </a:cubicBezTo>
                  <a:cubicBezTo>
                    <a:pt x="805" y="10"/>
                    <a:pt x="753" y="34"/>
                    <a:pt x="715" y="85"/>
                  </a:cubicBezTo>
                  <a:cubicBezTo>
                    <a:pt x="691" y="132"/>
                    <a:pt x="596" y="180"/>
                    <a:pt x="548" y="180"/>
                  </a:cubicBezTo>
                  <a:cubicBezTo>
                    <a:pt x="477" y="180"/>
                    <a:pt x="382" y="132"/>
                    <a:pt x="358" y="85"/>
                  </a:cubicBezTo>
                  <a:cubicBezTo>
                    <a:pt x="304" y="31"/>
                    <a:pt x="258" y="0"/>
                    <a:pt x="21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117"/>
            <p:cNvSpPr/>
            <p:nvPr/>
          </p:nvSpPr>
          <p:spPr>
            <a:xfrm>
              <a:off x="7869361" y="2564675"/>
              <a:ext cx="379746" cy="73672"/>
            </a:xfrm>
            <a:custGeom>
              <a:rect b="b" l="l" r="r" t="t"/>
              <a:pathLst>
                <a:path extrusionOk="0" h="2310" w="11908">
                  <a:moveTo>
                    <a:pt x="2506" y="0"/>
                  </a:moveTo>
                  <a:cubicBezTo>
                    <a:pt x="1727" y="0"/>
                    <a:pt x="948" y="87"/>
                    <a:pt x="167" y="322"/>
                  </a:cubicBezTo>
                  <a:cubicBezTo>
                    <a:pt x="48" y="345"/>
                    <a:pt x="1" y="464"/>
                    <a:pt x="1" y="560"/>
                  </a:cubicBezTo>
                  <a:lnTo>
                    <a:pt x="1" y="1608"/>
                  </a:lnTo>
                  <a:cubicBezTo>
                    <a:pt x="1" y="1757"/>
                    <a:pt x="135" y="1849"/>
                    <a:pt x="266" y="1849"/>
                  </a:cubicBezTo>
                  <a:cubicBezTo>
                    <a:pt x="281" y="1849"/>
                    <a:pt x="296" y="1848"/>
                    <a:pt x="310" y="1846"/>
                  </a:cubicBezTo>
                  <a:cubicBezTo>
                    <a:pt x="1051" y="1637"/>
                    <a:pt x="1791" y="1559"/>
                    <a:pt x="2531" y="1559"/>
                  </a:cubicBezTo>
                  <a:cubicBezTo>
                    <a:pt x="4815" y="1559"/>
                    <a:pt x="7095" y="2310"/>
                    <a:pt x="9379" y="2310"/>
                  </a:cubicBezTo>
                  <a:cubicBezTo>
                    <a:pt x="10158" y="2310"/>
                    <a:pt x="10937" y="2223"/>
                    <a:pt x="11717" y="1989"/>
                  </a:cubicBezTo>
                  <a:cubicBezTo>
                    <a:pt x="11837" y="1965"/>
                    <a:pt x="11908" y="1869"/>
                    <a:pt x="11908" y="1750"/>
                  </a:cubicBezTo>
                  <a:lnTo>
                    <a:pt x="11908" y="703"/>
                  </a:lnTo>
                  <a:cubicBezTo>
                    <a:pt x="11908" y="553"/>
                    <a:pt x="11754" y="461"/>
                    <a:pt x="11620" y="461"/>
                  </a:cubicBezTo>
                  <a:cubicBezTo>
                    <a:pt x="11604" y="461"/>
                    <a:pt x="11589" y="462"/>
                    <a:pt x="11575" y="464"/>
                  </a:cubicBezTo>
                  <a:cubicBezTo>
                    <a:pt x="10834" y="673"/>
                    <a:pt x="10094" y="752"/>
                    <a:pt x="9354" y="752"/>
                  </a:cubicBezTo>
                  <a:cubicBezTo>
                    <a:pt x="7069" y="752"/>
                    <a:pt x="4790" y="0"/>
                    <a:pt x="2506" y="0"/>
                  </a:cubicBezTo>
                  <a:close/>
                </a:path>
              </a:pathLst>
            </a:custGeom>
            <a:solidFill>
              <a:srgbClr val="8963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6" name="Google Shape;4666;p117"/>
          <p:cNvGrpSpPr/>
          <p:nvPr/>
        </p:nvGrpSpPr>
        <p:grpSpPr>
          <a:xfrm>
            <a:off x="3211013" y="959233"/>
            <a:ext cx="331879" cy="379776"/>
            <a:chOff x="2169757" y="3463533"/>
            <a:chExt cx="331879" cy="379776"/>
          </a:xfrm>
        </p:grpSpPr>
        <p:sp>
          <p:nvSpPr>
            <p:cNvPr id="4667" name="Google Shape;4667;p117"/>
            <p:cNvSpPr/>
            <p:nvPr/>
          </p:nvSpPr>
          <p:spPr>
            <a:xfrm>
              <a:off x="2235801" y="3746834"/>
              <a:ext cx="201290" cy="96475"/>
            </a:xfrm>
            <a:custGeom>
              <a:rect b="b" l="l" r="r" t="t"/>
              <a:pathLst>
                <a:path extrusionOk="0" h="3025" w="6312">
                  <a:moveTo>
                    <a:pt x="1668" y="0"/>
                  </a:moveTo>
                  <a:cubicBezTo>
                    <a:pt x="1668" y="0"/>
                    <a:pt x="620" y="357"/>
                    <a:pt x="96" y="1500"/>
                  </a:cubicBezTo>
                  <a:cubicBezTo>
                    <a:pt x="72" y="1572"/>
                    <a:pt x="25" y="1667"/>
                    <a:pt x="1" y="1715"/>
                  </a:cubicBezTo>
                  <a:lnTo>
                    <a:pt x="1311" y="3025"/>
                  </a:lnTo>
                  <a:lnTo>
                    <a:pt x="5002" y="3025"/>
                  </a:lnTo>
                  <a:lnTo>
                    <a:pt x="6312" y="1715"/>
                  </a:lnTo>
                  <a:cubicBezTo>
                    <a:pt x="5812" y="405"/>
                    <a:pt x="4645" y="0"/>
                    <a:pt x="4645" y="0"/>
                  </a:cubicBezTo>
                  <a:close/>
                </a:path>
              </a:pathLst>
            </a:custGeom>
            <a:solidFill>
              <a:srgbClr val="C76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117"/>
            <p:cNvSpPr/>
            <p:nvPr/>
          </p:nvSpPr>
          <p:spPr>
            <a:xfrm>
              <a:off x="2235068" y="3746834"/>
              <a:ext cx="75962" cy="54696"/>
            </a:xfrm>
            <a:custGeom>
              <a:rect b="b" l="l" r="r" t="t"/>
              <a:pathLst>
                <a:path extrusionOk="0" h="1715" w="2382">
                  <a:moveTo>
                    <a:pt x="1667" y="0"/>
                  </a:moveTo>
                  <a:cubicBezTo>
                    <a:pt x="1667" y="0"/>
                    <a:pt x="619" y="357"/>
                    <a:pt x="95" y="1500"/>
                  </a:cubicBezTo>
                  <a:cubicBezTo>
                    <a:pt x="48" y="1572"/>
                    <a:pt x="24" y="1667"/>
                    <a:pt x="0" y="1715"/>
                  </a:cubicBezTo>
                  <a:lnTo>
                    <a:pt x="714" y="1715"/>
                  </a:lnTo>
                  <a:cubicBezTo>
                    <a:pt x="738" y="1667"/>
                    <a:pt x="762" y="1572"/>
                    <a:pt x="810" y="1500"/>
                  </a:cubicBezTo>
                  <a:cubicBezTo>
                    <a:pt x="1334" y="381"/>
                    <a:pt x="2381" y="0"/>
                    <a:pt x="2381" y="0"/>
                  </a:cubicBezTo>
                  <a:close/>
                </a:path>
              </a:pathLst>
            </a:custGeom>
            <a:solidFill>
              <a:srgbClr val="88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117"/>
            <p:cNvSpPr/>
            <p:nvPr/>
          </p:nvSpPr>
          <p:spPr>
            <a:xfrm>
              <a:off x="2175816" y="3463533"/>
              <a:ext cx="318996" cy="164087"/>
            </a:xfrm>
            <a:custGeom>
              <a:rect b="b" l="l" r="r" t="t"/>
              <a:pathLst>
                <a:path extrusionOk="0" h="5145" w="10003">
                  <a:moveTo>
                    <a:pt x="5002" y="0"/>
                  </a:moveTo>
                  <a:cubicBezTo>
                    <a:pt x="3787" y="453"/>
                    <a:pt x="2477" y="834"/>
                    <a:pt x="1501" y="1763"/>
                  </a:cubicBezTo>
                  <a:cubicBezTo>
                    <a:pt x="548" y="2644"/>
                    <a:pt x="1" y="3882"/>
                    <a:pt x="1" y="5144"/>
                  </a:cubicBezTo>
                  <a:lnTo>
                    <a:pt x="10003" y="5144"/>
                  </a:lnTo>
                  <a:cubicBezTo>
                    <a:pt x="10003" y="3882"/>
                    <a:pt x="9479" y="2691"/>
                    <a:pt x="8526" y="1763"/>
                  </a:cubicBezTo>
                  <a:cubicBezTo>
                    <a:pt x="7550" y="834"/>
                    <a:pt x="6240" y="477"/>
                    <a:pt x="5002"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117"/>
            <p:cNvSpPr/>
            <p:nvPr/>
          </p:nvSpPr>
          <p:spPr>
            <a:xfrm>
              <a:off x="2175816" y="3463533"/>
              <a:ext cx="174693" cy="164087"/>
            </a:xfrm>
            <a:custGeom>
              <a:rect b="b" l="l" r="r" t="t"/>
              <a:pathLst>
                <a:path extrusionOk="0" h="5145" w="5478">
                  <a:moveTo>
                    <a:pt x="5002" y="0"/>
                  </a:moveTo>
                  <a:cubicBezTo>
                    <a:pt x="3787" y="453"/>
                    <a:pt x="2477" y="834"/>
                    <a:pt x="1501" y="1763"/>
                  </a:cubicBezTo>
                  <a:cubicBezTo>
                    <a:pt x="548" y="2644"/>
                    <a:pt x="1" y="3858"/>
                    <a:pt x="1" y="5144"/>
                  </a:cubicBezTo>
                  <a:lnTo>
                    <a:pt x="953" y="5144"/>
                  </a:lnTo>
                  <a:cubicBezTo>
                    <a:pt x="1001" y="3882"/>
                    <a:pt x="1501" y="2691"/>
                    <a:pt x="2453" y="1763"/>
                  </a:cubicBezTo>
                  <a:cubicBezTo>
                    <a:pt x="3311" y="953"/>
                    <a:pt x="4406" y="572"/>
                    <a:pt x="5478" y="191"/>
                  </a:cubicBezTo>
                  <a:cubicBezTo>
                    <a:pt x="5335" y="119"/>
                    <a:pt x="5168" y="72"/>
                    <a:pt x="5002"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117"/>
            <p:cNvSpPr/>
            <p:nvPr/>
          </p:nvSpPr>
          <p:spPr>
            <a:xfrm>
              <a:off x="2442385" y="3600990"/>
              <a:ext cx="59252" cy="59288"/>
            </a:xfrm>
            <a:custGeom>
              <a:rect b="b" l="l" r="r" t="t"/>
              <a:pathLst>
                <a:path extrusionOk="0" h="1859" w="1858">
                  <a:moveTo>
                    <a:pt x="929" y="1"/>
                  </a:moveTo>
                  <a:cubicBezTo>
                    <a:pt x="429" y="1"/>
                    <a:pt x="0" y="429"/>
                    <a:pt x="0" y="930"/>
                  </a:cubicBezTo>
                  <a:cubicBezTo>
                    <a:pt x="0" y="1430"/>
                    <a:pt x="429" y="1858"/>
                    <a:pt x="929" y="1858"/>
                  </a:cubicBezTo>
                  <a:cubicBezTo>
                    <a:pt x="1453" y="1858"/>
                    <a:pt x="1858" y="1430"/>
                    <a:pt x="1858" y="930"/>
                  </a:cubicBezTo>
                  <a:cubicBezTo>
                    <a:pt x="1858" y="429"/>
                    <a:pt x="1453" y="1"/>
                    <a:pt x="929"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117"/>
            <p:cNvSpPr/>
            <p:nvPr/>
          </p:nvSpPr>
          <p:spPr>
            <a:xfrm>
              <a:off x="2303408" y="3725562"/>
              <a:ext cx="64577" cy="64582"/>
            </a:xfrm>
            <a:custGeom>
              <a:rect b="b" l="l" r="r" t="t"/>
              <a:pathLst>
                <a:path extrusionOk="0" h="2025" w="2025">
                  <a:moveTo>
                    <a:pt x="1001" y="0"/>
                  </a:moveTo>
                  <a:cubicBezTo>
                    <a:pt x="453" y="0"/>
                    <a:pt x="0" y="453"/>
                    <a:pt x="0" y="1024"/>
                  </a:cubicBezTo>
                  <a:cubicBezTo>
                    <a:pt x="0" y="1572"/>
                    <a:pt x="453" y="2025"/>
                    <a:pt x="1001" y="2025"/>
                  </a:cubicBezTo>
                  <a:cubicBezTo>
                    <a:pt x="1572" y="2025"/>
                    <a:pt x="2025" y="1572"/>
                    <a:pt x="2025" y="1024"/>
                  </a:cubicBezTo>
                  <a:cubicBezTo>
                    <a:pt x="2025" y="453"/>
                    <a:pt x="1572" y="0"/>
                    <a:pt x="1001"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117"/>
            <p:cNvSpPr/>
            <p:nvPr/>
          </p:nvSpPr>
          <p:spPr>
            <a:xfrm>
              <a:off x="2200117" y="3536631"/>
              <a:ext cx="271926" cy="221621"/>
            </a:xfrm>
            <a:custGeom>
              <a:rect b="b" l="l" r="r" t="t"/>
              <a:pathLst>
                <a:path extrusionOk="0" h="6949" w="8527">
                  <a:moveTo>
                    <a:pt x="2665" y="0"/>
                  </a:moveTo>
                  <a:cubicBezTo>
                    <a:pt x="2124" y="0"/>
                    <a:pt x="1591" y="204"/>
                    <a:pt x="1144" y="542"/>
                  </a:cubicBezTo>
                  <a:cubicBezTo>
                    <a:pt x="405" y="1066"/>
                    <a:pt x="1" y="1947"/>
                    <a:pt x="1" y="2852"/>
                  </a:cubicBezTo>
                  <a:cubicBezTo>
                    <a:pt x="1" y="5091"/>
                    <a:pt x="1930" y="6948"/>
                    <a:pt x="4287" y="6948"/>
                  </a:cubicBezTo>
                  <a:cubicBezTo>
                    <a:pt x="6621" y="6948"/>
                    <a:pt x="8526" y="5115"/>
                    <a:pt x="8526" y="2852"/>
                  </a:cubicBezTo>
                  <a:cubicBezTo>
                    <a:pt x="8526" y="1947"/>
                    <a:pt x="8121" y="1066"/>
                    <a:pt x="7383" y="542"/>
                  </a:cubicBezTo>
                  <a:cubicBezTo>
                    <a:pt x="6924" y="204"/>
                    <a:pt x="6391" y="0"/>
                    <a:pt x="5853" y="0"/>
                  </a:cubicBezTo>
                  <a:cubicBezTo>
                    <a:pt x="5331" y="0"/>
                    <a:pt x="4804" y="192"/>
                    <a:pt x="4335" y="638"/>
                  </a:cubicBezTo>
                  <a:cubicBezTo>
                    <a:pt x="4311" y="649"/>
                    <a:pt x="4281" y="655"/>
                    <a:pt x="4254" y="655"/>
                  </a:cubicBezTo>
                  <a:cubicBezTo>
                    <a:pt x="4228" y="655"/>
                    <a:pt x="4204" y="649"/>
                    <a:pt x="4192" y="638"/>
                  </a:cubicBezTo>
                  <a:cubicBezTo>
                    <a:pt x="3723" y="192"/>
                    <a:pt x="3190" y="0"/>
                    <a:pt x="2665"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117"/>
            <p:cNvSpPr/>
            <p:nvPr/>
          </p:nvSpPr>
          <p:spPr>
            <a:xfrm>
              <a:off x="2169757" y="3536854"/>
              <a:ext cx="176958" cy="222163"/>
            </a:xfrm>
            <a:custGeom>
              <a:rect b="b" l="l" r="r" t="t"/>
              <a:pathLst>
                <a:path extrusionOk="0" h="6966" w="5549">
                  <a:moveTo>
                    <a:pt x="3560" y="0"/>
                  </a:moveTo>
                  <a:cubicBezTo>
                    <a:pt x="3029" y="0"/>
                    <a:pt x="2512" y="191"/>
                    <a:pt x="2072" y="535"/>
                  </a:cubicBezTo>
                  <a:cubicBezTo>
                    <a:pt x="1572" y="916"/>
                    <a:pt x="1215" y="1464"/>
                    <a:pt x="1024" y="2012"/>
                  </a:cubicBezTo>
                  <a:lnTo>
                    <a:pt x="905" y="2012"/>
                  </a:lnTo>
                  <a:cubicBezTo>
                    <a:pt x="405" y="2012"/>
                    <a:pt x="0" y="2440"/>
                    <a:pt x="0" y="2941"/>
                  </a:cubicBezTo>
                  <a:cubicBezTo>
                    <a:pt x="0" y="3441"/>
                    <a:pt x="405" y="3869"/>
                    <a:pt x="905" y="3869"/>
                  </a:cubicBezTo>
                  <a:lnTo>
                    <a:pt x="1024" y="3869"/>
                  </a:lnTo>
                  <a:cubicBezTo>
                    <a:pt x="1500" y="5655"/>
                    <a:pt x="3167" y="6965"/>
                    <a:pt x="5192" y="6965"/>
                  </a:cubicBezTo>
                  <a:lnTo>
                    <a:pt x="5549" y="6965"/>
                  </a:lnTo>
                  <a:cubicBezTo>
                    <a:pt x="3358" y="6751"/>
                    <a:pt x="1619" y="4989"/>
                    <a:pt x="1619" y="2845"/>
                  </a:cubicBezTo>
                  <a:cubicBezTo>
                    <a:pt x="1619" y="1940"/>
                    <a:pt x="2048" y="1059"/>
                    <a:pt x="2786" y="535"/>
                  </a:cubicBezTo>
                  <a:cubicBezTo>
                    <a:pt x="3144" y="273"/>
                    <a:pt x="3525" y="83"/>
                    <a:pt x="3953" y="35"/>
                  </a:cubicBezTo>
                  <a:cubicBezTo>
                    <a:pt x="3822" y="12"/>
                    <a:pt x="3691" y="0"/>
                    <a:pt x="3560"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117"/>
            <p:cNvSpPr/>
            <p:nvPr/>
          </p:nvSpPr>
          <p:spPr>
            <a:xfrm>
              <a:off x="2402140" y="3613141"/>
              <a:ext cx="11417" cy="25865"/>
            </a:xfrm>
            <a:custGeom>
              <a:rect b="b" l="l" r="r" t="t"/>
              <a:pathLst>
                <a:path extrusionOk="0" h="811" w="358">
                  <a:moveTo>
                    <a:pt x="167" y="1"/>
                  </a:moveTo>
                  <a:cubicBezTo>
                    <a:pt x="95" y="1"/>
                    <a:pt x="0" y="96"/>
                    <a:pt x="0" y="191"/>
                  </a:cubicBezTo>
                  <a:lnTo>
                    <a:pt x="0" y="644"/>
                  </a:lnTo>
                  <a:cubicBezTo>
                    <a:pt x="0" y="739"/>
                    <a:pt x="95" y="810"/>
                    <a:pt x="167" y="810"/>
                  </a:cubicBezTo>
                  <a:cubicBezTo>
                    <a:pt x="262" y="810"/>
                    <a:pt x="357" y="739"/>
                    <a:pt x="357" y="644"/>
                  </a:cubicBezTo>
                  <a:lnTo>
                    <a:pt x="357" y="191"/>
                  </a:lnTo>
                  <a:cubicBezTo>
                    <a:pt x="357" y="96"/>
                    <a:pt x="262" y="1"/>
                    <a:pt x="167"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117"/>
            <p:cNvSpPr/>
            <p:nvPr/>
          </p:nvSpPr>
          <p:spPr>
            <a:xfrm>
              <a:off x="2391488" y="3648095"/>
              <a:ext cx="31188" cy="11418"/>
            </a:xfrm>
            <a:custGeom>
              <a:rect b="b" l="l" r="r" t="t"/>
              <a:pathLst>
                <a:path extrusionOk="0" h="358" w="978">
                  <a:moveTo>
                    <a:pt x="191" y="0"/>
                  </a:moveTo>
                  <a:cubicBezTo>
                    <a:pt x="96" y="0"/>
                    <a:pt x="1" y="72"/>
                    <a:pt x="1" y="167"/>
                  </a:cubicBezTo>
                  <a:cubicBezTo>
                    <a:pt x="1" y="262"/>
                    <a:pt x="96" y="357"/>
                    <a:pt x="191" y="357"/>
                  </a:cubicBezTo>
                  <a:lnTo>
                    <a:pt x="787" y="357"/>
                  </a:lnTo>
                  <a:cubicBezTo>
                    <a:pt x="906" y="357"/>
                    <a:pt x="977" y="286"/>
                    <a:pt x="953" y="167"/>
                  </a:cubicBezTo>
                  <a:cubicBezTo>
                    <a:pt x="953" y="72"/>
                    <a:pt x="858" y="0"/>
                    <a:pt x="787" y="0"/>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117"/>
            <p:cNvSpPr/>
            <p:nvPr/>
          </p:nvSpPr>
          <p:spPr>
            <a:xfrm>
              <a:off x="2258603" y="3613141"/>
              <a:ext cx="11417" cy="25865"/>
            </a:xfrm>
            <a:custGeom>
              <a:rect b="b" l="l" r="r" t="t"/>
              <a:pathLst>
                <a:path extrusionOk="0" h="811" w="358">
                  <a:moveTo>
                    <a:pt x="191" y="1"/>
                  </a:moveTo>
                  <a:cubicBezTo>
                    <a:pt x="96" y="1"/>
                    <a:pt x="0" y="96"/>
                    <a:pt x="0" y="191"/>
                  </a:cubicBezTo>
                  <a:lnTo>
                    <a:pt x="0" y="644"/>
                  </a:lnTo>
                  <a:cubicBezTo>
                    <a:pt x="0" y="739"/>
                    <a:pt x="96" y="810"/>
                    <a:pt x="191" y="810"/>
                  </a:cubicBezTo>
                  <a:cubicBezTo>
                    <a:pt x="262" y="810"/>
                    <a:pt x="358" y="739"/>
                    <a:pt x="358" y="644"/>
                  </a:cubicBezTo>
                  <a:lnTo>
                    <a:pt x="358" y="191"/>
                  </a:lnTo>
                  <a:cubicBezTo>
                    <a:pt x="358" y="96"/>
                    <a:pt x="262" y="1"/>
                    <a:pt x="191"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117"/>
            <p:cNvSpPr/>
            <p:nvPr/>
          </p:nvSpPr>
          <p:spPr>
            <a:xfrm>
              <a:off x="2249482" y="3648095"/>
              <a:ext cx="30423" cy="11418"/>
            </a:xfrm>
            <a:custGeom>
              <a:rect b="b" l="l" r="r" t="t"/>
              <a:pathLst>
                <a:path extrusionOk="0" h="358" w="954">
                  <a:moveTo>
                    <a:pt x="167" y="0"/>
                  </a:moveTo>
                  <a:cubicBezTo>
                    <a:pt x="72" y="0"/>
                    <a:pt x="1" y="72"/>
                    <a:pt x="1" y="167"/>
                  </a:cubicBezTo>
                  <a:cubicBezTo>
                    <a:pt x="1" y="262"/>
                    <a:pt x="72" y="357"/>
                    <a:pt x="167" y="357"/>
                  </a:cubicBezTo>
                  <a:lnTo>
                    <a:pt x="763" y="357"/>
                  </a:lnTo>
                  <a:cubicBezTo>
                    <a:pt x="858" y="357"/>
                    <a:pt x="953" y="286"/>
                    <a:pt x="953" y="167"/>
                  </a:cubicBezTo>
                  <a:cubicBezTo>
                    <a:pt x="953" y="72"/>
                    <a:pt x="858" y="0"/>
                    <a:pt x="763" y="0"/>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117"/>
            <p:cNvSpPr/>
            <p:nvPr/>
          </p:nvSpPr>
          <p:spPr>
            <a:xfrm>
              <a:off x="2316324" y="3641430"/>
              <a:ext cx="39512" cy="18083"/>
            </a:xfrm>
            <a:custGeom>
              <a:rect b="b" l="l" r="r" t="t"/>
              <a:pathLst>
                <a:path extrusionOk="0" h="567" w="1239">
                  <a:moveTo>
                    <a:pt x="200" y="1"/>
                  </a:moveTo>
                  <a:cubicBezTo>
                    <a:pt x="167" y="1"/>
                    <a:pt x="133" y="14"/>
                    <a:pt x="95" y="43"/>
                  </a:cubicBezTo>
                  <a:cubicBezTo>
                    <a:pt x="0" y="138"/>
                    <a:pt x="0" y="233"/>
                    <a:pt x="72" y="328"/>
                  </a:cubicBezTo>
                  <a:cubicBezTo>
                    <a:pt x="191" y="471"/>
                    <a:pt x="405" y="566"/>
                    <a:pt x="596" y="566"/>
                  </a:cubicBezTo>
                  <a:cubicBezTo>
                    <a:pt x="810" y="566"/>
                    <a:pt x="1024" y="471"/>
                    <a:pt x="1167" y="328"/>
                  </a:cubicBezTo>
                  <a:cubicBezTo>
                    <a:pt x="1239" y="233"/>
                    <a:pt x="1239" y="114"/>
                    <a:pt x="1143" y="43"/>
                  </a:cubicBezTo>
                  <a:cubicBezTo>
                    <a:pt x="1114" y="23"/>
                    <a:pt x="1076" y="11"/>
                    <a:pt x="1038" y="11"/>
                  </a:cubicBezTo>
                  <a:cubicBezTo>
                    <a:pt x="985" y="11"/>
                    <a:pt x="933" y="34"/>
                    <a:pt x="905" y="90"/>
                  </a:cubicBezTo>
                  <a:cubicBezTo>
                    <a:pt x="834" y="162"/>
                    <a:pt x="762" y="209"/>
                    <a:pt x="643" y="209"/>
                  </a:cubicBezTo>
                  <a:cubicBezTo>
                    <a:pt x="500" y="209"/>
                    <a:pt x="429" y="138"/>
                    <a:pt x="357" y="90"/>
                  </a:cubicBezTo>
                  <a:cubicBezTo>
                    <a:pt x="300" y="32"/>
                    <a:pt x="251" y="1"/>
                    <a:pt x="200"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117"/>
            <p:cNvSpPr/>
            <p:nvPr/>
          </p:nvSpPr>
          <p:spPr>
            <a:xfrm>
              <a:off x="2223651" y="3781757"/>
              <a:ext cx="22833" cy="43310"/>
            </a:xfrm>
            <a:custGeom>
              <a:rect b="b" l="l" r="r" t="t"/>
              <a:pathLst>
                <a:path extrusionOk="0" h="1358" w="716">
                  <a:moveTo>
                    <a:pt x="358" y="1"/>
                  </a:moveTo>
                  <a:cubicBezTo>
                    <a:pt x="144" y="1"/>
                    <a:pt x="1" y="143"/>
                    <a:pt x="1" y="358"/>
                  </a:cubicBezTo>
                  <a:lnTo>
                    <a:pt x="1" y="1001"/>
                  </a:lnTo>
                  <a:cubicBezTo>
                    <a:pt x="1" y="1215"/>
                    <a:pt x="144" y="1358"/>
                    <a:pt x="358" y="1358"/>
                  </a:cubicBezTo>
                  <a:cubicBezTo>
                    <a:pt x="572" y="1358"/>
                    <a:pt x="715" y="1191"/>
                    <a:pt x="715" y="1001"/>
                  </a:cubicBezTo>
                  <a:lnTo>
                    <a:pt x="715" y="358"/>
                  </a:lnTo>
                  <a:cubicBezTo>
                    <a:pt x="715" y="143"/>
                    <a:pt x="572" y="1"/>
                    <a:pt x="358"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117"/>
            <p:cNvSpPr/>
            <p:nvPr/>
          </p:nvSpPr>
          <p:spPr>
            <a:xfrm>
              <a:off x="2210002" y="3799999"/>
              <a:ext cx="68372" cy="43310"/>
            </a:xfrm>
            <a:custGeom>
              <a:rect b="b" l="l" r="r" t="t"/>
              <a:pathLst>
                <a:path extrusionOk="0" h="1358" w="2144">
                  <a:moveTo>
                    <a:pt x="1143" y="0"/>
                  </a:moveTo>
                  <a:cubicBezTo>
                    <a:pt x="1024" y="0"/>
                    <a:pt x="881" y="24"/>
                    <a:pt x="786" y="48"/>
                  </a:cubicBezTo>
                  <a:cubicBezTo>
                    <a:pt x="286" y="262"/>
                    <a:pt x="0" y="857"/>
                    <a:pt x="215" y="1358"/>
                  </a:cubicBezTo>
                  <a:lnTo>
                    <a:pt x="2096" y="1358"/>
                  </a:lnTo>
                  <a:cubicBezTo>
                    <a:pt x="2120" y="1238"/>
                    <a:pt x="2143" y="1119"/>
                    <a:pt x="2143" y="1000"/>
                  </a:cubicBezTo>
                  <a:cubicBezTo>
                    <a:pt x="2143" y="429"/>
                    <a:pt x="1715" y="0"/>
                    <a:pt x="1143"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117"/>
            <p:cNvSpPr/>
            <p:nvPr/>
          </p:nvSpPr>
          <p:spPr>
            <a:xfrm>
              <a:off x="2424909" y="3781757"/>
              <a:ext cx="22833" cy="43310"/>
            </a:xfrm>
            <a:custGeom>
              <a:rect b="b" l="l" r="r" t="t"/>
              <a:pathLst>
                <a:path extrusionOk="0" h="1358" w="716">
                  <a:moveTo>
                    <a:pt x="358" y="1"/>
                  </a:moveTo>
                  <a:cubicBezTo>
                    <a:pt x="144" y="1"/>
                    <a:pt x="1" y="143"/>
                    <a:pt x="1" y="358"/>
                  </a:cubicBezTo>
                  <a:lnTo>
                    <a:pt x="1" y="1001"/>
                  </a:lnTo>
                  <a:cubicBezTo>
                    <a:pt x="1" y="1191"/>
                    <a:pt x="144" y="1358"/>
                    <a:pt x="358" y="1358"/>
                  </a:cubicBezTo>
                  <a:cubicBezTo>
                    <a:pt x="572" y="1358"/>
                    <a:pt x="715" y="1215"/>
                    <a:pt x="715" y="1001"/>
                  </a:cubicBezTo>
                  <a:lnTo>
                    <a:pt x="715" y="358"/>
                  </a:lnTo>
                  <a:cubicBezTo>
                    <a:pt x="715" y="143"/>
                    <a:pt x="572" y="1"/>
                    <a:pt x="358"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117"/>
            <p:cNvSpPr/>
            <p:nvPr/>
          </p:nvSpPr>
          <p:spPr>
            <a:xfrm>
              <a:off x="2392254" y="3799999"/>
              <a:ext cx="68372" cy="43310"/>
            </a:xfrm>
            <a:custGeom>
              <a:rect b="b" l="l" r="r" t="t"/>
              <a:pathLst>
                <a:path extrusionOk="0" h="1358" w="2144">
                  <a:moveTo>
                    <a:pt x="1025" y="0"/>
                  </a:moveTo>
                  <a:cubicBezTo>
                    <a:pt x="477" y="0"/>
                    <a:pt x="1" y="429"/>
                    <a:pt x="48" y="1000"/>
                  </a:cubicBezTo>
                  <a:cubicBezTo>
                    <a:pt x="48" y="1119"/>
                    <a:pt x="72" y="1238"/>
                    <a:pt x="96" y="1358"/>
                  </a:cubicBezTo>
                  <a:lnTo>
                    <a:pt x="1953" y="1358"/>
                  </a:lnTo>
                  <a:cubicBezTo>
                    <a:pt x="2144" y="857"/>
                    <a:pt x="1882" y="262"/>
                    <a:pt x="1382" y="48"/>
                  </a:cubicBezTo>
                  <a:cubicBezTo>
                    <a:pt x="1287" y="24"/>
                    <a:pt x="1144" y="0"/>
                    <a:pt x="1025"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4" name="Google Shape;4684;p117"/>
          <p:cNvGrpSpPr/>
          <p:nvPr/>
        </p:nvGrpSpPr>
        <p:grpSpPr>
          <a:xfrm>
            <a:off x="7367101" y="979521"/>
            <a:ext cx="344061" cy="379776"/>
            <a:chOff x="7248144" y="2865804"/>
            <a:chExt cx="344061" cy="379776"/>
          </a:xfrm>
        </p:grpSpPr>
        <p:sp>
          <p:nvSpPr>
            <p:cNvPr id="4685" name="Google Shape;4685;p117"/>
            <p:cNvSpPr/>
            <p:nvPr/>
          </p:nvSpPr>
          <p:spPr>
            <a:xfrm>
              <a:off x="7255734" y="2865804"/>
              <a:ext cx="328882" cy="157262"/>
            </a:xfrm>
            <a:custGeom>
              <a:rect b="b" l="l" r="r" t="t"/>
              <a:pathLst>
                <a:path extrusionOk="0" h="4931" w="10313">
                  <a:moveTo>
                    <a:pt x="5145" y="0"/>
                  </a:moveTo>
                  <a:cubicBezTo>
                    <a:pt x="3787" y="0"/>
                    <a:pt x="2501" y="501"/>
                    <a:pt x="1525" y="1429"/>
                  </a:cubicBezTo>
                  <a:cubicBezTo>
                    <a:pt x="548" y="2382"/>
                    <a:pt x="1" y="3620"/>
                    <a:pt x="1" y="4930"/>
                  </a:cubicBezTo>
                  <a:lnTo>
                    <a:pt x="10312" y="4906"/>
                  </a:lnTo>
                  <a:cubicBezTo>
                    <a:pt x="10312" y="3596"/>
                    <a:pt x="9765" y="2334"/>
                    <a:pt x="8788" y="1429"/>
                  </a:cubicBezTo>
                  <a:cubicBezTo>
                    <a:pt x="7812" y="501"/>
                    <a:pt x="6526" y="0"/>
                    <a:pt x="5145"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117"/>
            <p:cNvSpPr/>
            <p:nvPr/>
          </p:nvSpPr>
          <p:spPr>
            <a:xfrm>
              <a:off x="7256499" y="2865804"/>
              <a:ext cx="185345" cy="157262"/>
            </a:xfrm>
            <a:custGeom>
              <a:rect b="b" l="l" r="r" t="t"/>
              <a:pathLst>
                <a:path extrusionOk="0" h="4931" w="5812">
                  <a:moveTo>
                    <a:pt x="5168" y="0"/>
                  </a:moveTo>
                  <a:cubicBezTo>
                    <a:pt x="3787" y="0"/>
                    <a:pt x="2501" y="501"/>
                    <a:pt x="1525" y="1429"/>
                  </a:cubicBezTo>
                  <a:cubicBezTo>
                    <a:pt x="548" y="2334"/>
                    <a:pt x="0" y="3596"/>
                    <a:pt x="0" y="4930"/>
                  </a:cubicBezTo>
                  <a:lnTo>
                    <a:pt x="1310" y="4930"/>
                  </a:lnTo>
                  <a:cubicBezTo>
                    <a:pt x="1310" y="3620"/>
                    <a:pt x="1858" y="2382"/>
                    <a:pt x="2834" y="1429"/>
                  </a:cubicBezTo>
                  <a:cubicBezTo>
                    <a:pt x="3644" y="643"/>
                    <a:pt x="4692" y="167"/>
                    <a:pt x="5811" y="24"/>
                  </a:cubicBezTo>
                  <a:cubicBezTo>
                    <a:pt x="5597" y="0"/>
                    <a:pt x="5359" y="0"/>
                    <a:pt x="5168"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117"/>
            <p:cNvSpPr/>
            <p:nvPr/>
          </p:nvSpPr>
          <p:spPr>
            <a:xfrm>
              <a:off x="7262558" y="3052630"/>
              <a:ext cx="114708" cy="117014"/>
            </a:xfrm>
            <a:custGeom>
              <a:rect b="b" l="l" r="r" t="t"/>
              <a:pathLst>
                <a:path extrusionOk="0" h="3669" w="3597">
                  <a:moveTo>
                    <a:pt x="1239" y="1"/>
                  </a:moveTo>
                  <a:lnTo>
                    <a:pt x="1" y="167"/>
                  </a:lnTo>
                  <a:cubicBezTo>
                    <a:pt x="1" y="2835"/>
                    <a:pt x="2359" y="3668"/>
                    <a:pt x="2359" y="3668"/>
                  </a:cubicBezTo>
                  <a:lnTo>
                    <a:pt x="3597" y="3668"/>
                  </a:lnTo>
                  <a:lnTo>
                    <a:pt x="3597" y="1906"/>
                  </a:lnTo>
                  <a:lnTo>
                    <a:pt x="1239" y="1"/>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117"/>
            <p:cNvSpPr/>
            <p:nvPr/>
          </p:nvSpPr>
          <p:spPr>
            <a:xfrm>
              <a:off x="7262558" y="3053396"/>
              <a:ext cx="105620" cy="116248"/>
            </a:xfrm>
            <a:custGeom>
              <a:rect b="b" l="l" r="r" t="t"/>
              <a:pathLst>
                <a:path extrusionOk="0" h="3645" w="3312">
                  <a:moveTo>
                    <a:pt x="1239" y="1"/>
                  </a:moveTo>
                  <a:lnTo>
                    <a:pt x="1" y="143"/>
                  </a:lnTo>
                  <a:cubicBezTo>
                    <a:pt x="1" y="2811"/>
                    <a:pt x="2335" y="3644"/>
                    <a:pt x="2335" y="3644"/>
                  </a:cubicBezTo>
                  <a:lnTo>
                    <a:pt x="3311" y="3644"/>
                  </a:lnTo>
                  <a:cubicBezTo>
                    <a:pt x="3311" y="3644"/>
                    <a:pt x="954" y="2834"/>
                    <a:pt x="954" y="143"/>
                  </a:cubicBezTo>
                  <a:lnTo>
                    <a:pt x="1358" y="96"/>
                  </a:lnTo>
                  <a:lnTo>
                    <a:pt x="1239" y="1"/>
                  </a:ln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117"/>
            <p:cNvSpPr/>
            <p:nvPr/>
          </p:nvSpPr>
          <p:spPr>
            <a:xfrm>
              <a:off x="7464582" y="3052630"/>
              <a:ext cx="113943" cy="117014"/>
            </a:xfrm>
            <a:custGeom>
              <a:rect b="b" l="l" r="r" t="t"/>
              <a:pathLst>
                <a:path extrusionOk="0" h="3669" w="3573">
                  <a:moveTo>
                    <a:pt x="2358" y="1"/>
                  </a:moveTo>
                  <a:lnTo>
                    <a:pt x="1" y="1906"/>
                  </a:lnTo>
                  <a:lnTo>
                    <a:pt x="1" y="3668"/>
                  </a:lnTo>
                  <a:lnTo>
                    <a:pt x="1215" y="3668"/>
                  </a:lnTo>
                  <a:cubicBezTo>
                    <a:pt x="1215" y="3668"/>
                    <a:pt x="3573" y="2835"/>
                    <a:pt x="3573" y="167"/>
                  </a:cubicBezTo>
                  <a:lnTo>
                    <a:pt x="2358" y="1"/>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117"/>
            <p:cNvSpPr/>
            <p:nvPr/>
          </p:nvSpPr>
          <p:spPr>
            <a:xfrm>
              <a:off x="7317250" y="3146809"/>
              <a:ext cx="208114" cy="98771"/>
            </a:xfrm>
            <a:custGeom>
              <a:rect b="b" l="l" r="r" t="t"/>
              <a:pathLst>
                <a:path extrusionOk="0" h="3097" w="6526">
                  <a:moveTo>
                    <a:pt x="1739" y="1"/>
                  </a:moveTo>
                  <a:cubicBezTo>
                    <a:pt x="1739" y="1"/>
                    <a:pt x="667" y="358"/>
                    <a:pt x="96" y="1549"/>
                  </a:cubicBezTo>
                  <a:cubicBezTo>
                    <a:pt x="72" y="1596"/>
                    <a:pt x="48" y="1692"/>
                    <a:pt x="1" y="1739"/>
                  </a:cubicBezTo>
                  <a:lnTo>
                    <a:pt x="1358" y="3097"/>
                  </a:lnTo>
                  <a:lnTo>
                    <a:pt x="5192" y="3097"/>
                  </a:lnTo>
                  <a:lnTo>
                    <a:pt x="6526" y="1739"/>
                  </a:lnTo>
                  <a:cubicBezTo>
                    <a:pt x="6026" y="406"/>
                    <a:pt x="4811" y="1"/>
                    <a:pt x="4811" y="1"/>
                  </a:cubicBezTo>
                  <a:close/>
                </a:path>
              </a:pathLst>
            </a:custGeom>
            <a:solidFill>
              <a:srgbClr val="80D5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117"/>
            <p:cNvSpPr/>
            <p:nvPr/>
          </p:nvSpPr>
          <p:spPr>
            <a:xfrm>
              <a:off x="7316484" y="3146809"/>
              <a:ext cx="77493" cy="55493"/>
            </a:xfrm>
            <a:custGeom>
              <a:rect b="b" l="l" r="r" t="t"/>
              <a:pathLst>
                <a:path extrusionOk="0" h="1740" w="2430">
                  <a:moveTo>
                    <a:pt x="1739" y="1"/>
                  </a:moveTo>
                  <a:cubicBezTo>
                    <a:pt x="1739" y="1"/>
                    <a:pt x="644" y="358"/>
                    <a:pt x="96" y="1549"/>
                  </a:cubicBezTo>
                  <a:cubicBezTo>
                    <a:pt x="48" y="1596"/>
                    <a:pt x="25" y="1692"/>
                    <a:pt x="1" y="1739"/>
                  </a:cubicBezTo>
                  <a:lnTo>
                    <a:pt x="715" y="1739"/>
                  </a:lnTo>
                  <a:cubicBezTo>
                    <a:pt x="739" y="1668"/>
                    <a:pt x="787" y="1596"/>
                    <a:pt x="810" y="1549"/>
                  </a:cubicBezTo>
                  <a:cubicBezTo>
                    <a:pt x="1358" y="358"/>
                    <a:pt x="2430" y="1"/>
                    <a:pt x="2430" y="1"/>
                  </a:cubicBezTo>
                  <a:close/>
                </a:path>
              </a:pathLst>
            </a:custGeom>
            <a:solidFill>
              <a:srgbClr val="5AC9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117"/>
            <p:cNvSpPr/>
            <p:nvPr/>
          </p:nvSpPr>
          <p:spPr>
            <a:xfrm>
              <a:off x="7530658" y="3003261"/>
              <a:ext cx="61548" cy="60787"/>
            </a:xfrm>
            <a:custGeom>
              <a:rect b="b" l="l" r="r" t="t"/>
              <a:pathLst>
                <a:path extrusionOk="0" h="1906" w="1930">
                  <a:moveTo>
                    <a:pt x="977" y="1"/>
                  </a:moveTo>
                  <a:cubicBezTo>
                    <a:pt x="429" y="1"/>
                    <a:pt x="0" y="406"/>
                    <a:pt x="0" y="953"/>
                  </a:cubicBezTo>
                  <a:cubicBezTo>
                    <a:pt x="0" y="1477"/>
                    <a:pt x="429" y="1906"/>
                    <a:pt x="977" y="1906"/>
                  </a:cubicBezTo>
                  <a:cubicBezTo>
                    <a:pt x="1501" y="1906"/>
                    <a:pt x="1929" y="1477"/>
                    <a:pt x="1929" y="953"/>
                  </a:cubicBezTo>
                  <a:cubicBezTo>
                    <a:pt x="1929" y="453"/>
                    <a:pt x="1501" y="1"/>
                    <a:pt x="977"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117"/>
            <p:cNvSpPr/>
            <p:nvPr/>
          </p:nvSpPr>
          <p:spPr>
            <a:xfrm>
              <a:off x="7387886" y="3124038"/>
              <a:ext cx="66108" cy="66113"/>
            </a:xfrm>
            <a:custGeom>
              <a:rect b="b" l="l" r="r" t="t"/>
              <a:pathLst>
                <a:path extrusionOk="0" h="2073" w="2073">
                  <a:moveTo>
                    <a:pt x="1048" y="0"/>
                  </a:moveTo>
                  <a:cubicBezTo>
                    <a:pt x="477" y="0"/>
                    <a:pt x="0" y="477"/>
                    <a:pt x="0" y="1024"/>
                  </a:cubicBezTo>
                  <a:cubicBezTo>
                    <a:pt x="0" y="1596"/>
                    <a:pt x="477" y="2072"/>
                    <a:pt x="1048" y="2072"/>
                  </a:cubicBezTo>
                  <a:cubicBezTo>
                    <a:pt x="1596" y="2072"/>
                    <a:pt x="2072" y="1596"/>
                    <a:pt x="2072" y="1024"/>
                  </a:cubicBezTo>
                  <a:cubicBezTo>
                    <a:pt x="2072" y="477"/>
                    <a:pt x="1596" y="0"/>
                    <a:pt x="104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117"/>
            <p:cNvSpPr/>
            <p:nvPr/>
          </p:nvSpPr>
          <p:spPr>
            <a:xfrm>
              <a:off x="7279269" y="2925028"/>
              <a:ext cx="282545" cy="231699"/>
            </a:xfrm>
            <a:custGeom>
              <a:rect b="b" l="l" r="r" t="t"/>
              <a:pathLst>
                <a:path extrusionOk="0" h="7265" w="8860">
                  <a:moveTo>
                    <a:pt x="3502" y="1"/>
                  </a:moveTo>
                  <a:cubicBezTo>
                    <a:pt x="2097" y="2001"/>
                    <a:pt x="96" y="2216"/>
                    <a:pt x="96" y="2216"/>
                  </a:cubicBezTo>
                  <a:cubicBezTo>
                    <a:pt x="48" y="2478"/>
                    <a:pt x="1" y="2787"/>
                    <a:pt x="1" y="3073"/>
                  </a:cubicBezTo>
                  <a:cubicBezTo>
                    <a:pt x="1" y="5407"/>
                    <a:pt x="2001" y="7264"/>
                    <a:pt x="4454" y="7264"/>
                  </a:cubicBezTo>
                  <a:cubicBezTo>
                    <a:pt x="6883" y="7264"/>
                    <a:pt x="8860" y="5383"/>
                    <a:pt x="8860" y="3073"/>
                  </a:cubicBezTo>
                  <a:cubicBezTo>
                    <a:pt x="8860" y="2787"/>
                    <a:pt x="8812" y="2478"/>
                    <a:pt x="8765" y="2216"/>
                  </a:cubicBezTo>
                  <a:cubicBezTo>
                    <a:pt x="6240" y="2216"/>
                    <a:pt x="3502" y="1"/>
                    <a:pt x="3502"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117"/>
            <p:cNvSpPr/>
            <p:nvPr/>
          </p:nvSpPr>
          <p:spPr>
            <a:xfrm>
              <a:off x="7248144" y="2991110"/>
              <a:ext cx="183049" cy="165618"/>
            </a:xfrm>
            <a:custGeom>
              <a:rect b="b" l="l" r="r" t="t"/>
              <a:pathLst>
                <a:path extrusionOk="0" h="5193" w="5740">
                  <a:moveTo>
                    <a:pt x="1739" y="1"/>
                  </a:moveTo>
                  <a:lnTo>
                    <a:pt x="1739" y="1"/>
                  </a:lnTo>
                  <a:cubicBezTo>
                    <a:pt x="1310" y="120"/>
                    <a:pt x="1072" y="144"/>
                    <a:pt x="1072" y="144"/>
                  </a:cubicBezTo>
                  <a:cubicBezTo>
                    <a:pt x="1048" y="239"/>
                    <a:pt x="1048" y="287"/>
                    <a:pt x="1001" y="382"/>
                  </a:cubicBezTo>
                  <a:lnTo>
                    <a:pt x="953" y="382"/>
                  </a:lnTo>
                  <a:cubicBezTo>
                    <a:pt x="405" y="382"/>
                    <a:pt x="0" y="787"/>
                    <a:pt x="0" y="1334"/>
                  </a:cubicBezTo>
                  <a:cubicBezTo>
                    <a:pt x="0" y="1858"/>
                    <a:pt x="405" y="2287"/>
                    <a:pt x="953" y="2287"/>
                  </a:cubicBezTo>
                  <a:cubicBezTo>
                    <a:pt x="1048" y="2287"/>
                    <a:pt x="1096" y="2287"/>
                    <a:pt x="1167" y="2263"/>
                  </a:cubicBezTo>
                  <a:cubicBezTo>
                    <a:pt x="1715" y="3954"/>
                    <a:pt x="3382" y="5192"/>
                    <a:pt x="5383" y="5192"/>
                  </a:cubicBezTo>
                  <a:lnTo>
                    <a:pt x="5740" y="5192"/>
                  </a:lnTo>
                  <a:cubicBezTo>
                    <a:pt x="3525" y="5026"/>
                    <a:pt x="1691" y="3216"/>
                    <a:pt x="1691" y="1001"/>
                  </a:cubicBezTo>
                  <a:cubicBezTo>
                    <a:pt x="1691" y="787"/>
                    <a:pt x="1739" y="358"/>
                    <a:pt x="1739"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117"/>
            <p:cNvSpPr/>
            <p:nvPr/>
          </p:nvSpPr>
          <p:spPr>
            <a:xfrm>
              <a:off x="7488116" y="3008587"/>
              <a:ext cx="11449" cy="25865"/>
            </a:xfrm>
            <a:custGeom>
              <a:rect b="b" l="l" r="r" t="t"/>
              <a:pathLst>
                <a:path extrusionOk="0" h="811" w="359">
                  <a:moveTo>
                    <a:pt x="191" y="1"/>
                  </a:moveTo>
                  <a:cubicBezTo>
                    <a:pt x="96" y="1"/>
                    <a:pt x="1" y="96"/>
                    <a:pt x="1" y="191"/>
                  </a:cubicBezTo>
                  <a:lnTo>
                    <a:pt x="1" y="644"/>
                  </a:lnTo>
                  <a:cubicBezTo>
                    <a:pt x="1" y="715"/>
                    <a:pt x="96" y="810"/>
                    <a:pt x="191" y="810"/>
                  </a:cubicBezTo>
                  <a:cubicBezTo>
                    <a:pt x="310" y="810"/>
                    <a:pt x="358" y="715"/>
                    <a:pt x="358" y="644"/>
                  </a:cubicBezTo>
                  <a:lnTo>
                    <a:pt x="358" y="191"/>
                  </a:lnTo>
                  <a:cubicBezTo>
                    <a:pt x="358" y="96"/>
                    <a:pt x="287" y="1"/>
                    <a:pt x="191"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117"/>
            <p:cNvSpPr/>
            <p:nvPr/>
          </p:nvSpPr>
          <p:spPr>
            <a:xfrm>
              <a:off x="7479028" y="3043509"/>
              <a:ext cx="31157" cy="12215"/>
            </a:xfrm>
            <a:custGeom>
              <a:rect b="b" l="l" r="r" t="t"/>
              <a:pathLst>
                <a:path extrusionOk="0" h="383" w="977">
                  <a:moveTo>
                    <a:pt x="167" y="1"/>
                  </a:moveTo>
                  <a:cubicBezTo>
                    <a:pt x="95" y="1"/>
                    <a:pt x="0" y="96"/>
                    <a:pt x="0" y="192"/>
                  </a:cubicBezTo>
                  <a:cubicBezTo>
                    <a:pt x="0" y="287"/>
                    <a:pt x="95" y="382"/>
                    <a:pt x="167" y="382"/>
                  </a:cubicBezTo>
                  <a:lnTo>
                    <a:pt x="810" y="382"/>
                  </a:lnTo>
                  <a:cubicBezTo>
                    <a:pt x="881" y="382"/>
                    <a:pt x="976" y="311"/>
                    <a:pt x="976" y="192"/>
                  </a:cubicBezTo>
                  <a:cubicBezTo>
                    <a:pt x="976" y="96"/>
                    <a:pt x="881" y="1"/>
                    <a:pt x="810"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117"/>
            <p:cNvSpPr/>
            <p:nvPr/>
          </p:nvSpPr>
          <p:spPr>
            <a:xfrm>
              <a:off x="7341550" y="3008587"/>
              <a:ext cx="11417" cy="25865"/>
            </a:xfrm>
            <a:custGeom>
              <a:rect b="b" l="l" r="r" t="t"/>
              <a:pathLst>
                <a:path extrusionOk="0" h="811" w="358">
                  <a:moveTo>
                    <a:pt x="167" y="1"/>
                  </a:moveTo>
                  <a:cubicBezTo>
                    <a:pt x="72" y="1"/>
                    <a:pt x="1" y="96"/>
                    <a:pt x="1" y="191"/>
                  </a:cubicBezTo>
                  <a:lnTo>
                    <a:pt x="1" y="644"/>
                  </a:lnTo>
                  <a:cubicBezTo>
                    <a:pt x="1" y="715"/>
                    <a:pt x="72" y="810"/>
                    <a:pt x="167" y="810"/>
                  </a:cubicBezTo>
                  <a:cubicBezTo>
                    <a:pt x="286" y="810"/>
                    <a:pt x="358" y="715"/>
                    <a:pt x="358" y="644"/>
                  </a:cubicBezTo>
                  <a:lnTo>
                    <a:pt x="358" y="191"/>
                  </a:lnTo>
                  <a:cubicBezTo>
                    <a:pt x="358" y="96"/>
                    <a:pt x="263" y="1"/>
                    <a:pt x="167" y="1"/>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117"/>
            <p:cNvSpPr/>
            <p:nvPr/>
          </p:nvSpPr>
          <p:spPr>
            <a:xfrm>
              <a:off x="7331696" y="3043509"/>
              <a:ext cx="31157" cy="12215"/>
            </a:xfrm>
            <a:custGeom>
              <a:rect b="b" l="l" r="r" t="t"/>
              <a:pathLst>
                <a:path extrusionOk="0" h="383" w="977">
                  <a:moveTo>
                    <a:pt x="191" y="1"/>
                  </a:moveTo>
                  <a:cubicBezTo>
                    <a:pt x="95" y="1"/>
                    <a:pt x="0" y="96"/>
                    <a:pt x="0" y="192"/>
                  </a:cubicBezTo>
                  <a:cubicBezTo>
                    <a:pt x="0" y="287"/>
                    <a:pt x="95" y="382"/>
                    <a:pt x="191" y="382"/>
                  </a:cubicBezTo>
                  <a:lnTo>
                    <a:pt x="810" y="382"/>
                  </a:lnTo>
                  <a:cubicBezTo>
                    <a:pt x="905" y="382"/>
                    <a:pt x="976" y="311"/>
                    <a:pt x="976" y="192"/>
                  </a:cubicBezTo>
                  <a:cubicBezTo>
                    <a:pt x="976" y="96"/>
                    <a:pt x="905" y="1"/>
                    <a:pt x="810"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117"/>
            <p:cNvSpPr/>
            <p:nvPr/>
          </p:nvSpPr>
          <p:spPr>
            <a:xfrm>
              <a:off x="7402300" y="3037162"/>
              <a:ext cx="39544" cy="17031"/>
            </a:xfrm>
            <a:custGeom>
              <a:rect b="b" l="l" r="r" t="t"/>
              <a:pathLst>
                <a:path extrusionOk="0" h="534" w="1240">
                  <a:moveTo>
                    <a:pt x="201" y="0"/>
                  </a:moveTo>
                  <a:cubicBezTo>
                    <a:pt x="158" y="0"/>
                    <a:pt x="115" y="12"/>
                    <a:pt x="72" y="33"/>
                  </a:cubicBezTo>
                  <a:cubicBezTo>
                    <a:pt x="1" y="129"/>
                    <a:pt x="1" y="200"/>
                    <a:pt x="48" y="295"/>
                  </a:cubicBezTo>
                  <a:cubicBezTo>
                    <a:pt x="168" y="438"/>
                    <a:pt x="382" y="533"/>
                    <a:pt x="596" y="533"/>
                  </a:cubicBezTo>
                  <a:cubicBezTo>
                    <a:pt x="787" y="533"/>
                    <a:pt x="1001" y="462"/>
                    <a:pt x="1192" y="295"/>
                  </a:cubicBezTo>
                  <a:cubicBezTo>
                    <a:pt x="1239" y="224"/>
                    <a:pt x="1239" y="81"/>
                    <a:pt x="1144" y="33"/>
                  </a:cubicBezTo>
                  <a:cubicBezTo>
                    <a:pt x="1112" y="12"/>
                    <a:pt x="1070" y="0"/>
                    <a:pt x="1027" y="0"/>
                  </a:cubicBezTo>
                  <a:cubicBezTo>
                    <a:pt x="975" y="0"/>
                    <a:pt x="921" y="18"/>
                    <a:pt x="882" y="57"/>
                  </a:cubicBezTo>
                  <a:cubicBezTo>
                    <a:pt x="834" y="152"/>
                    <a:pt x="739" y="176"/>
                    <a:pt x="620" y="176"/>
                  </a:cubicBezTo>
                  <a:cubicBezTo>
                    <a:pt x="525" y="176"/>
                    <a:pt x="406" y="152"/>
                    <a:pt x="358" y="57"/>
                  </a:cubicBezTo>
                  <a:cubicBezTo>
                    <a:pt x="306" y="18"/>
                    <a:pt x="253" y="0"/>
                    <a:pt x="20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117"/>
            <p:cNvSpPr/>
            <p:nvPr/>
          </p:nvSpPr>
          <p:spPr>
            <a:xfrm>
              <a:off x="7305865" y="3182528"/>
              <a:ext cx="22801" cy="44075"/>
            </a:xfrm>
            <a:custGeom>
              <a:rect b="b" l="l" r="r" t="t"/>
              <a:pathLst>
                <a:path extrusionOk="0" h="1382" w="715">
                  <a:moveTo>
                    <a:pt x="358" y="0"/>
                  </a:moveTo>
                  <a:cubicBezTo>
                    <a:pt x="167" y="0"/>
                    <a:pt x="0" y="143"/>
                    <a:pt x="0" y="357"/>
                  </a:cubicBezTo>
                  <a:lnTo>
                    <a:pt x="0" y="1024"/>
                  </a:lnTo>
                  <a:cubicBezTo>
                    <a:pt x="0" y="1215"/>
                    <a:pt x="167" y="1381"/>
                    <a:pt x="358" y="1381"/>
                  </a:cubicBezTo>
                  <a:cubicBezTo>
                    <a:pt x="572" y="1381"/>
                    <a:pt x="715" y="1215"/>
                    <a:pt x="715" y="1024"/>
                  </a:cubicBezTo>
                  <a:lnTo>
                    <a:pt x="715" y="357"/>
                  </a:lnTo>
                  <a:cubicBezTo>
                    <a:pt x="715" y="143"/>
                    <a:pt x="572" y="0"/>
                    <a:pt x="35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117"/>
            <p:cNvSpPr/>
            <p:nvPr/>
          </p:nvSpPr>
          <p:spPr>
            <a:xfrm>
              <a:off x="7292184" y="3199974"/>
              <a:ext cx="69903" cy="44075"/>
            </a:xfrm>
            <a:custGeom>
              <a:rect b="b" l="l" r="r" t="t"/>
              <a:pathLst>
                <a:path extrusionOk="0" h="1382" w="2192">
                  <a:moveTo>
                    <a:pt x="1144" y="1"/>
                  </a:moveTo>
                  <a:cubicBezTo>
                    <a:pt x="1001" y="1"/>
                    <a:pt x="882" y="25"/>
                    <a:pt x="763" y="48"/>
                  </a:cubicBezTo>
                  <a:cubicBezTo>
                    <a:pt x="263" y="263"/>
                    <a:pt x="1" y="858"/>
                    <a:pt x="167" y="1382"/>
                  </a:cubicBezTo>
                  <a:lnTo>
                    <a:pt x="2096" y="1382"/>
                  </a:lnTo>
                  <a:cubicBezTo>
                    <a:pt x="2144" y="1263"/>
                    <a:pt x="2168" y="1144"/>
                    <a:pt x="2168" y="1025"/>
                  </a:cubicBezTo>
                  <a:cubicBezTo>
                    <a:pt x="2192" y="477"/>
                    <a:pt x="1715" y="1"/>
                    <a:pt x="1144"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117"/>
            <p:cNvSpPr/>
            <p:nvPr/>
          </p:nvSpPr>
          <p:spPr>
            <a:xfrm>
              <a:off x="7513182" y="3182528"/>
              <a:ext cx="22833" cy="44075"/>
            </a:xfrm>
            <a:custGeom>
              <a:rect b="b" l="l" r="r" t="t"/>
              <a:pathLst>
                <a:path extrusionOk="0" h="1382" w="716">
                  <a:moveTo>
                    <a:pt x="358" y="0"/>
                  </a:moveTo>
                  <a:cubicBezTo>
                    <a:pt x="144" y="0"/>
                    <a:pt x="1" y="143"/>
                    <a:pt x="1" y="357"/>
                  </a:cubicBezTo>
                  <a:lnTo>
                    <a:pt x="1" y="1024"/>
                  </a:lnTo>
                  <a:cubicBezTo>
                    <a:pt x="1" y="1215"/>
                    <a:pt x="144" y="1381"/>
                    <a:pt x="358" y="1381"/>
                  </a:cubicBezTo>
                  <a:cubicBezTo>
                    <a:pt x="572" y="1381"/>
                    <a:pt x="715" y="1215"/>
                    <a:pt x="715" y="1024"/>
                  </a:cubicBezTo>
                  <a:lnTo>
                    <a:pt x="715" y="357"/>
                  </a:lnTo>
                  <a:cubicBezTo>
                    <a:pt x="715" y="143"/>
                    <a:pt x="572" y="0"/>
                    <a:pt x="358" y="0"/>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117"/>
            <p:cNvSpPr/>
            <p:nvPr/>
          </p:nvSpPr>
          <p:spPr>
            <a:xfrm>
              <a:off x="7479761" y="3199974"/>
              <a:ext cx="70668" cy="44075"/>
            </a:xfrm>
            <a:custGeom>
              <a:rect b="b" l="l" r="r" t="t"/>
              <a:pathLst>
                <a:path extrusionOk="0" h="1382" w="2216">
                  <a:moveTo>
                    <a:pt x="1049" y="1"/>
                  </a:moveTo>
                  <a:cubicBezTo>
                    <a:pt x="453" y="1"/>
                    <a:pt x="1" y="477"/>
                    <a:pt x="25" y="1025"/>
                  </a:cubicBezTo>
                  <a:cubicBezTo>
                    <a:pt x="25" y="1144"/>
                    <a:pt x="72" y="1263"/>
                    <a:pt x="96" y="1382"/>
                  </a:cubicBezTo>
                  <a:lnTo>
                    <a:pt x="2025" y="1382"/>
                  </a:lnTo>
                  <a:cubicBezTo>
                    <a:pt x="2216" y="858"/>
                    <a:pt x="1930" y="263"/>
                    <a:pt x="1430" y="48"/>
                  </a:cubicBezTo>
                  <a:cubicBezTo>
                    <a:pt x="1311" y="25"/>
                    <a:pt x="1192" y="1"/>
                    <a:pt x="1049" y="1"/>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5" name="Google Shape;4705;p117"/>
          <p:cNvGrpSpPr/>
          <p:nvPr/>
        </p:nvGrpSpPr>
        <p:grpSpPr>
          <a:xfrm>
            <a:off x="6143592" y="981080"/>
            <a:ext cx="373628" cy="376658"/>
            <a:chOff x="5971554" y="2876980"/>
            <a:chExt cx="373628" cy="376658"/>
          </a:xfrm>
        </p:grpSpPr>
        <p:sp>
          <p:nvSpPr>
            <p:cNvPr id="4706" name="Google Shape;4706;p117"/>
            <p:cNvSpPr/>
            <p:nvPr/>
          </p:nvSpPr>
          <p:spPr>
            <a:xfrm>
              <a:off x="6146188" y="3119210"/>
              <a:ext cx="140517" cy="134427"/>
            </a:xfrm>
            <a:custGeom>
              <a:rect b="b" l="l" r="r" t="t"/>
              <a:pathLst>
                <a:path extrusionOk="0" h="4216" w="4407">
                  <a:moveTo>
                    <a:pt x="1572" y="0"/>
                  </a:moveTo>
                  <a:lnTo>
                    <a:pt x="1" y="2096"/>
                  </a:lnTo>
                  <a:lnTo>
                    <a:pt x="1572" y="4215"/>
                  </a:lnTo>
                  <a:lnTo>
                    <a:pt x="2668" y="4215"/>
                  </a:lnTo>
                  <a:lnTo>
                    <a:pt x="2858" y="4049"/>
                  </a:lnTo>
                  <a:lnTo>
                    <a:pt x="3025" y="4215"/>
                  </a:lnTo>
                  <a:lnTo>
                    <a:pt x="4097" y="4215"/>
                  </a:lnTo>
                  <a:cubicBezTo>
                    <a:pt x="4406" y="1381"/>
                    <a:pt x="2311" y="0"/>
                    <a:pt x="2311" y="0"/>
                  </a:cubicBezTo>
                  <a:close/>
                </a:path>
              </a:pathLst>
            </a:custGeom>
            <a:solidFill>
              <a:srgbClr val="EC7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117"/>
            <p:cNvSpPr/>
            <p:nvPr/>
          </p:nvSpPr>
          <p:spPr>
            <a:xfrm>
              <a:off x="6004970" y="3119210"/>
              <a:ext cx="140485" cy="134427"/>
            </a:xfrm>
            <a:custGeom>
              <a:rect b="b" l="l" r="r" t="t"/>
              <a:pathLst>
                <a:path extrusionOk="0" h="4216" w="4406">
                  <a:moveTo>
                    <a:pt x="2072" y="0"/>
                  </a:moveTo>
                  <a:cubicBezTo>
                    <a:pt x="2072" y="0"/>
                    <a:pt x="0" y="1429"/>
                    <a:pt x="286" y="4215"/>
                  </a:cubicBezTo>
                  <a:lnTo>
                    <a:pt x="1358" y="4215"/>
                  </a:lnTo>
                  <a:lnTo>
                    <a:pt x="1548" y="4001"/>
                  </a:lnTo>
                  <a:lnTo>
                    <a:pt x="1715" y="4215"/>
                  </a:lnTo>
                  <a:lnTo>
                    <a:pt x="2810" y="4215"/>
                  </a:lnTo>
                  <a:lnTo>
                    <a:pt x="4406" y="2096"/>
                  </a:lnTo>
                  <a:lnTo>
                    <a:pt x="2810" y="0"/>
                  </a:lnTo>
                  <a:close/>
                </a:path>
              </a:pathLst>
            </a:custGeom>
            <a:solidFill>
              <a:srgbClr val="EC7A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117"/>
            <p:cNvSpPr/>
            <p:nvPr/>
          </p:nvSpPr>
          <p:spPr>
            <a:xfrm>
              <a:off x="6094567" y="3118445"/>
              <a:ext cx="101777" cy="135192"/>
            </a:xfrm>
            <a:custGeom>
              <a:rect b="b" l="l" r="r" t="t"/>
              <a:pathLst>
                <a:path extrusionOk="0" h="4240" w="3192">
                  <a:moveTo>
                    <a:pt x="0" y="0"/>
                  </a:moveTo>
                  <a:lnTo>
                    <a:pt x="0" y="4239"/>
                  </a:lnTo>
                  <a:lnTo>
                    <a:pt x="3191" y="4239"/>
                  </a:lnTo>
                  <a:lnTo>
                    <a:pt x="3191" y="0"/>
                  </a:lnTo>
                  <a:close/>
                </a:path>
              </a:pathLst>
            </a:custGeom>
            <a:solidFill>
              <a:srgbClr val="E0D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117"/>
            <p:cNvSpPr/>
            <p:nvPr/>
          </p:nvSpPr>
          <p:spPr>
            <a:xfrm>
              <a:off x="6049003" y="3195894"/>
              <a:ext cx="11415" cy="57744"/>
            </a:xfrm>
            <a:custGeom>
              <a:rect b="b" l="l" r="r" t="t"/>
              <a:pathLst>
                <a:path extrusionOk="0" h="1811" w="358">
                  <a:moveTo>
                    <a:pt x="191" y="1"/>
                  </a:moveTo>
                  <a:cubicBezTo>
                    <a:pt x="96" y="1"/>
                    <a:pt x="0" y="96"/>
                    <a:pt x="0" y="167"/>
                  </a:cubicBezTo>
                  <a:lnTo>
                    <a:pt x="0" y="1810"/>
                  </a:lnTo>
                  <a:lnTo>
                    <a:pt x="358" y="1810"/>
                  </a:lnTo>
                  <a:lnTo>
                    <a:pt x="358" y="167"/>
                  </a:lnTo>
                  <a:cubicBezTo>
                    <a:pt x="358" y="96"/>
                    <a:pt x="286" y="1"/>
                    <a:pt x="191" y="1"/>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117"/>
            <p:cNvSpPr/>
            <p:nvPr/>
          </p:nvSpPr>
          <p:spPr>
            <a:xfrm>
              <a:off x="6231226" y="3195894"/>
              <a:ext cx="11447" cy="57744"/>
            </a:xfrm>
            <a:custGeom>
              <a:rect b="b" l="l" r="r" t="t"/>
              <a:pathLst>
                <a:path extrusionOk="0" h="1811" w="359">
                  <a:moveTo>
                    <a:pt x="191" y="1"/>
                  </a:moveTo>
                  <a:cubicBezTo>
                    <a:pt x="96" y="1"/>
                    <a:pt x="1" y="96"/>
                    <a:pt x="1" y="167"/>
                  </a:cubicBezTo>
                  <a:lnTo>
                    <a:pt x="1" y="1810"/>
                  </a:lnTo>
                  <a:lnTo>
                    <a:pt x="358" y="1810"/>
                  </a:lnTo>
                  <a:lnTo>
                    <a:pt x="358" y="167"/>
                  </a:lnTo>
                  <a:cubicBezTo>
                    <a:pt x="358" y="96"/>
                    <a:pt x="287" y="1"/>
                    <a:pt x="191" y="1"/>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117"/>
            <p:cNvSpPr/>
            <p:nvPr/>
          </p:nvSpPr>
          <p:spPr>
            <a:xfrm>
              <a:off x="6244139" y="2884792"/>
              <a:ext cx="101044" cy="150912"/>
            </a:xfrm>
            <a:custGeom>
              <a:rect b="b" l="l" r="r" t="t"/>
              <a:pathLst>
                <a:path extrusionOk="0" h="4733" w="3169">
                  <a:moveTo>
                    <a:pt x="1490" y="1"/>
                  </a:moveTo>
                  <a:cubicBezTo>
                    <a:pt x="1046" y="1"/>
                    <a:pt x="536" y="208"/>
                    <a:pt x="1" y="732"/>
                  </a:cubicBezTo>
                  <a:lnTo>
                    <a:pt x="2382" y="4733"/>
                  </a:lnTo>
                  <a:cubicBezTo>
                    <a:pt x="3168" y="4733"/>
                    <a:pt x="3144" y="3852"/>
                    <a:pt x="3144" y="3852"/>
                  </a:cubicBezTo>
                  <a:cubicBezTo>
                    <a:pt x="3144" y="3852"/>
                    <a:pt x="2692" y="3780"/>
                    <a:pt x="2739" y="2994"/>
                  </a:cubicBezTo>
                  <a:cubicBezTo>
                    <a:pt x="2763" y="2232"/>
                    <a:pt x="3168" y="1518"/>
                    <a:pt x="2739" y="732"/>
                  </a:cubicBezTo>
                  <a:cubicBezTo>
                    <a:pt x="2477" y="312"/>
                    <a:pt x="2034" y="1"/>
                    <a:pt x="1490" y="1"/>
                  </a:cubicBezTo>
                  <a:close/>
                </a:path>
              </a:pathLst>
            </a:custGeom>
            <a:solidFill>
              <a:srgbClr val="BD6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117"/>
            <p:cNvSpPr/>
            <p:nvPr/>
          </p:nvSpPr>
          <p:spPr>
            <a:xfrm>
              <a:off x="5980673" y="2876980"/>
              <a:ext cx="330329" cy="158724"/>
            </a:xfrm>
            <a:custGeom>
              <a:rect b="b" l="l" r="r" t="t"/>
              <a:pathLst>
                <a:path extrusionOk="0" h="4978" w="10360">
                  <a:moveTo>
                    <a:pt x="5192" y="0"/>
                  </a:moveTo>
                  <a:cubicBezTo>
                    <a:pt x="2334" y="0"/>
                    <a:pt x="0" y="2239"/>
                    <a:pt x="0" y="4978"/>
                  </a:cubicBezTo>
                  <a:lnTo>
                    <a:pt x="10359" y="4978"/>
                  </a:lnTo>
                  <a:cubicBezTo>
                    <a:pt x="10359" y="2239"/>
                    <a:pt x="8049" y="0"/>
                    <a:pt x="5192" y="0"/>
                  </a:cubicBezTo>
                  <a:close/>
                </a:path>
              </a:pathLst>
            </a:custGeom>
            <a:solidFill>
              <a:srgbClr val="F286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117"/>
            <p:cNvSpPr/>
            <p:nvPr/>
          </p:nvSpPr>
          <p:spPr>
            <a:xfrm>
              <a:off x="5980673" y="2876980"/>
              <a:ext cx="184518" cy="157958"/>
            </a:xfrm>
            <a:custGeom>
              <a:rect b="b" l="l" r="r" t="t"/>
              <a:pathLst>
                <a:path extrusionOk="0" h="4954" w="5787">
                  <a:moveTo>
                    <a:pt x="5192" y="0"/>
                  </a:moveTo>
                  <a:cubicBezTo>
                    <a:pt x="2334" y="0"/>
                    <a:pt x="0" y="2215"/>
                    <a:pt x="0" y="4954"/>
                  </a:cubicBezTo>
                  <a:lnTo>
                    <a:pt x="1191" y="4954"/>
                  </a:lnTo>
                  <a:cubicBezTo>
                    <a:pt x="1191" y="2406"/>
                    <a:pt x="3191" y="286"/>
                    <a:pt x="5787" y="24"/>
                  </a:cubicBezTo>
                  <a:cubicBezTo>
                    <a:pt x="5573" y="0"/>
                    <a:pt x="5406" y="0"/>
                    <a:pt x="5192" y="0"/>
                  </a:cubicBezTo>
                  <a:close/>
                </a:path>
              </a:pathLst>
            </a:custGeom>
            <a:solidFill>
              <a:srgbClr val="BD69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117"/>
            <p:cNvSpPr/>
            <p:nvPr/>
          </p:nvSpPr>
          <p:spPr>
            <a:xfrm>
              <a:off x="6256287" y="3011375"/>
              <a:ext cx="64567" cy="64567"/>
            </a:xfrm>
            <a:custGeom>
              <a:rect b="b" l="l" r="r" t="t"/>
              <a:pathLst>
                <a:path extrusionOk="0" h="2025" w="2025">
                  <a:moveTo>
                    <a:pt x="1001" y="1"/>
                  </a:moveTo>
                  <a:cubicBezTo>
                    <a:pt x="453" y="1"/>
                    <a:pt x="1" y="453"/>
                    <a:pt x="1" y="1025"/>
                  </a:cubicBezTo>
                  <a:cubicBezTo>
                    <a:pt x="1" y="1572"/>
                    <a:pt x="453" y="2025"/>
                    <a:pt x="1001" y="2025"/>
                  </a:cubicBezTo>
                  <a:cubicBezTo>
                    <a:pt x="1573" y="2025"/>
                    <a:pt x="2025" y="1572"/>
                    <a:pt x="2025" y="1025"/>
                  </a:cubicBezTo>
                  <a:cubicBezTo>
                    <a:pt x="2025" y="453"/>
                    <a:pt x="1573" y="1"/>
                    <a:pt x="1001"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117"/>
            <p:cNvSpPr/>
            <p:nvPr/>
          </p:nvSpPr>
          <p:spPr>
            <a:xfrm>
              <a:off x="6001909" y="2946011"/>
              <a:ext cx="288591" cy="227149"/>
            </a:xfrm>
            <a:custGeom>
              <a:rect b="b" l="l" r="r" t="t"/>
              <a:pathLst>
                <a:path extrusionOk="0" h="7124" w="9051">
                  <a:moveTo>
                    <a:pt x="2781" y="1"/>
                  </a:moveTo>
                  <a:cubicBezTo>
                    <a:pt x="1665" y="1"/>
                    <a:pt x="903" y="747"/>
                    <a:pt x="477" y="1336"/>
                  </a:cubicBezTo>
                  <a:cubicBezTo>
                    <a:pt x="168" y="1765"/>
                    <a:pt x="1" y="2265"/>
                    <a:pt x="1" y="2813"/>
                  </a:cubicBezTo>
                  <a:cubicBezTo>
                    <a:pt x="1" y="5194"/>
                    <a:pt x="2025" y="7123"/>
                    <a:pt x="4526" y="7123"/>
                  </a:cubicBezTo>
                  <a:cubicBezTo>
                    <a:pt x="7026" y="7123"/>
                    <a:pt x="9050" y="5194"/>
                    <a:pt x="9050" y="2813"/>
                  </a:cubicBezTo>
                  <a:cubicBezTo>
                    <a:pt x="9050" y="2289"/>
                    <a:pt x="8860" y="1789"/>
                    <a:pt x="8574" y="1336"/>
                  </a:cubicBezTo>
                  <a:cubicBezTo>
                    <a:pt x="8132" y="747"/>
                    <a:pt x="7364" y="1"/>
                    <a:pt x="6255" y="1"/>
                  </a:cubicBezTo>
                  <a:cubicBezTo>
                    <a:pt x="5750" y="1"/>
                    <a:pt x="5174" y="155"/>
                    <a:pt x="4526" y="550"/>
                  </a:cubicBezTo>
                  <a:cubicBezTo>
                    <a:pt x="3870" y="155"/>
                    <a:pt x="3289" y="1"/>
                    <a:pt x="2781" y="1"/>
                  </a:cubicBezTo>
                  <a:close/>
                </a:path>
              </a:pathLst>
            </a:custGeom>
            <a:solidFill>
              <a:srgbClr val="FED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117"/>
            <p:cNvSpPr/>
            <p:nvPr/>
          </p:nvSpPr>
          <p:spPr>
            <a:xfrm>
              <a:off x="6036855" y="3053144"/>
              <a:ext cx="36476" cy="11415"/>
            </a:xfrm>
            <a:custGeom>
              <a:rect b="b" l="l" r="r" t="t"/>
              <a:pathLst>
                <a:path extrusionOk="0" h="358" w="1144">
                  <a:moveTo>
                    <a:pt x="167" y="0"/>
                  </a:moveTo>
                  <a:cubicBezTo>
                    <a:pt x="96" y="0"/>
                    <a:pt x="0" y="96"/>
                    <a:pt x="0" y="191"/>
                  </a:cubicBezTo>
                  <a:cubicBezTo>
                    <a:pt x="0" y="286"/>
                    <a:pt x="96" y="358"/>
                    <a:pt x="167" y="358"/>
                  </a:cubicBezTo>
                  <a:lnTo>
                    <a:pt x="953" y="358"/>
                  </a:lnTo>
                  <a:cubicBezTo>
                    <a:pt x="1048" y="358"/>
                    <a:pt x="1143" y="286"/>
                    <a:pt x="1143" y="191"/>
                  </a:cubicBezTo>
                  <a:cubicBezTo>
                    <a:pt x="1143" y="96"/>
                    <a:pt x="1048" y="0"/>
                    <a:pt x="953" y="0"/>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117"/>
            <p:cNvSpPr/>
            <p:nvPr/>
          </p:nvSpPr>
          <p:spPr>
            <a:xfrm>
              <a:off x="6035324" y="3011375"/>
              <a:ext cx="39537" cy="25859"/>
            </a:xfrm>
            <a:custGeom>
              <a:rect b="b" l="l" r="r" t="t"/>
              <a:pathLst>
                <a:path extrusionOk="0" h="811" w="1240">
                  <a:moveTo>
                    <a:pt x="620" y="1"/>
                  </a:moveTo>
                  <a:cubicBezTo>
                    <a:pt x="263" y="1"/>
                    <a:pt x="1" y="310"/>
                    <a:pt x="1" y="644"/>
                  </a:cubicBezTo>
                  <a:cubicBezTo>
                    <a:pt x="1" y="715"/>
                    <a:pt x="72" y="810"/>
                    <a:pt x="167" y="810"/>
                  </a:cubicBezTo>
                  <a:cubicBezTo>
                    <a:pt x="263" y="810"/>
                    <a:pt x="358" y="715"/>
                    <a:pt x="358" y="644"/>
                  </a:cubicBezTo>
                  <a:cubicBezTo>
                    <a:pt x="358" y="477"/>
                    <a:pt x="477" y="358"/>
                    <a:pt x="620" y="358"/>
                  </a:cubicBezTo>
                  <a:cubicBezTo>
                    <a:pt x="763" y="358"/>
                    <a:pt x="882" y="477"/>
                    <a:pt x="882" y="644"/>
                  </a:cubicBezTo>
                  <a:cubicBezTo>
                    <a:pt x="882" y="715"/>
                    <a:pt x="977" y="810"/>
                    <a:pt x="1072" y="810"/>
                  </a:cubicBezTo>
                  <a:cubicBezTo>
                    <a:pt x="1144" y="810"/>
                    <a:pt x="1239" y="715"/>
                    <a:pt x="1239" y="644"/>
                  </a:cubicBezTo>
                  <a:cubicBezTo>
                    <a:pt x="1239" y="263"/>
                    <a:pt x="953" y="1"/>
                    <a:pt x="620"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117"/>
            <p:cNvSpPr/>
            <p:nvPr/>
          </p:nvSpPr>
          <p:spPr>
            <a:xfrm>
              <a:off x="6216048" y="3011375"/>
              <a:ext cx="40271" cy="25859"/>
            </a:xfrm>
            <a:custGeom>
              <a:rect b="b" l="l" r="r" t="t"/>
              <a:pathLst>
                <a:path extrusionOk="0" h="811" w="1263">
                  <a:moveTo>
                    <a:pt x="644" y="1"/>
                  </a:moveTo>
                  <a:cubicBezTo>
                    <a:pt x="286" y="1"/>
                    <a:pt x="1" y="310"/>
                    <a:pt x="1" y="644"/>
                  </a:cubicBezTo>
                  <a:cubicBezTo>
                    <a:pt x="1" y="715"/>
                    <a:pt x="96" y="810"/>
                    <a:pt x="191" y="810"/>
                  </a:cubicBezTo>
                  <a:cubicBezTo>
                    <a:pt x="286" y="810"/>
                    <a:pt x="358" y="715"/>
                    <a:pt x="358" y="644"/>
                  </a:cubicBezTo>
                  <a:cubicBezTo>
                    <a:pt x="358" y="477"/>
                    <a:pt x="477" y="358"/>
                    <a:pt x="644" y="358"/>
                  </a:cubicBezTo>
                  <a:cubicBezTo>
                    <a:pt x="786" y="358"/>
                    <a:pt x="906" y="477"/>
                    <a:pt x="906" y="644"/>
                  </a:cubicBezTo>
                  <a:cubicBezTo>
                    <a:pt x="906" y="715"/>
                    <a:pt x="977" y="810"/>
                    <a:pt x="1072" y="810"/>
                  </a:cubicBezTo>
                  <a:cubicBezTo>
                    <a:pt x="1167" y="810"/>
                    <a:pt x="1263" y="715"/>
                    <a:pt x="1263" y="644"/>
                  </a:cubicBezTo>
                  <a:cubicBezTo>
                    <a:pt x="1263" y="263"/>
                    <a:pt x="977" y="1"/>
                    <a:pt x="644"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117"/>
            <p:cNvSpPr/>
            <p:nvPr/>
          </p:nvSpPr>
          <p:spPr>
            <a:xfrm>
              <a:off x="6124921" y="3045428"/>
              <a:ext cx="41801" cy="19131"/>
            </a:xfrm>
            <a:custGeom>
              <a:rect b="b" l="l" r="r" t="t"/>
              <a:pathLst>
                <a:path extrusionOk="0" h="600" w="1311">
                  <a:moveTo>
                    <a:pt x="206" y="1"/>
                  </a:moveTo>
                  <a:cubicBezTo>
                    <a:pt x="168" y="1"/>
                    <a:pt x="129" y="19"/>
                    <a:pt x="96" y="52"/>
                  </a:cubicBezTo>
                  <a:cubicBezTo>
                    <a:pt x="48" y="100"/>
                    <a:pt x="1" y="219"/>
                    <a:pt x="72" y="290"/>
                  </a:cubicBezTo>
                  <a:cubicBezTo>
                    <a:pt x="215" y="481"/>
                    <a:pt x="453" y="600"/>
                    <a:pt x="691" y="600"/>
                  </a:cubicBezTo>
                  <a:cubicBezTo>
                    <a:pt x="930" y="600"/>
                    <a:pt x="1168" y="481"/>
                    <a:pt x="1311" y="290"/>
                  </a:cubicBezTo>
                  <a:cubicBezTo>
                    <a:pt x="1311" y="219"/>
                    <a:pt x="1311" y="100"/>
                    <a:pt x="1239" y="52"/>
                  </a:cubicBezTo>
                  <a:cubicBezTo>
                    <a:pt x="1199" y="22"/>
                    <a:pt x="1159" y="9"/>
                    <a:pt x="1123" y="9"/>
                  </a:cubicBezTo>
                  <a:cubicBezTo>
                    <a:pt x="1072" y="9"/>
                    <a:pt x="1029" y="34"/>
                    <a:pt x="1001" y="76"/>
                  </a:cubicBezTo>
                  <a:cubicBezTo>
                    <a:pt x="906" y="195"/>
                    <a:pt x="787" y="242"/>
                    <a:pt x="668" y="242"/>
                  </a:cubicBezTo>
                  <a:cubicBezTo>
                    <a:pt x="549" y="242"/>
                    <a:pt x="406" y="195"/>
                    <a:pt x="334" y="76"/>
                  </a:cubicBezTo>
                  <a:cubicBezTo>
                    <a:pt x="296" y="25"/>
                    <a:pt x="251" y="1"/>
                    <a:pt x="206"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117"/>
            <p:cNvSpPr/>
            <p:nvPr/>
          </p:nvSpPr>
          <p:spPr>
            <a:xfrm>
              <a:off x="6218344" y="3053144"/>
              <a:ext cx="35711" cy="11415"/>
            </a:xfrm>
            <a:custGeom>
              <a:rect b="b" l="l" r="r" t="t"/>
              <a:pathLst>
                <a:path extrusionOk="0" h="358" w="1120">
                  <a:moveTo>
                    <a:pt x="167" y="0"/>
                  </a:moveTo>
                  <a:cubicBezTo>
                    <a:pt x="95" y="0"/>
                    <a:pt x="0" y="96"/>
                    <a:pt x="0" y="191"/>
                  </a:cubicBezTo>
                  <a:cubicBezTo>
                    <a:pt x="0" y="286"/>
                    <a:pt x="71" y="358"/>
                    <a:pt x="167" y="358"/>
                  </a:cubicBezTo>
                  <a:lnTo>
                    <a:pt x="953" y="358"/>
                  </a:lnTo>
                  <a:cubicBezTo>
                    <a:pt x="1024" y="358"/>
                    <a:pt x="1119" y="286"/>
                    <a:pt x="1119" y="191"/>
                  </a:cubicBezTo>
                  <a:cubicBezTo>
                    <a:pt x="1119" y="96"/>
                    <a:pt x="1048" y="0"/>
                    <a:pt x="953" y="0"/>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117"/>
            <p:cNvSpPr/>
            <p:nvPr/>
          </p:nvSpPr>
          <p:spPr>
            <a:xfrm>
              <a:off x="5971554" y="2957458"/>
              <a:ext cx="153399" cy="214937"/>
            </a:xfrm>
            <a:custGeom>
              <a:rect b="b" l="l" r="r" t="t"/>
              <a:pathLst>
                <a:path extrusionOk="0" h="6741" w="4811">
                  <a:moveTo>
                    <a:pt x="2501" y="1"/>
                  </a:moveTo>
                  <a:lnTo>
                    <a:pt x="2501" y="1"/>
                  </a:lnTo>
                  <a:cubicBezTo>
                    <a:pt x="2025" y="263"/>
                    <a:pt x="1667" y="644"/>
                    <a:pt x="1429" y="1001"/>
                  </a:cubicBezTo>
                  <a:cubicBezTo>
                    <a:pt x="1262" y="1215"/>
                    <a:pt x="1120" y="1477"/>
                    <a:pt x="1072" y="1715"/>
                  </a:cubicBezTo>
                  <a:lnTo>
                    <a:pt x="1001" y="1715"/>
                  </a:lnTo>
                  <a:cubicBezTo>
                    <a:pt x="429" y="1715"/>
                    <a:pt x="0" y="2168"/>
                    <a:pt x="0" y="2739"/>
                  </a:cubicBezTo>
                  <a:cubicBezTo>
                    <a:pt x="0" y="3311"/>
                    <a:pt x="429" y="3740"/>
                    <a:pt x="1001" y="3740"/>
                  </a:cubicBezTo>
                  <a:lnTo>
                    <a:pt x="1143" y="3740"/>
                  </a:lnTo>
                  <a:cubicBezTo>
                    <a:pt x="1644" y="5311"/>
                    <a:pt x="3072" y="6502"/>
                    <a:pt x="4811" y="6740"/>
                  </a:cubicBezTo>
                  <a:cubicBezTo>
                    <a:pt x="3025" y="5811"/>
                    <a:pt x="1810" y="4025"/>
                    <a:pt x="1810" y="1930"/>
                  </a:cubicBezTo>
                  <a:cubicBezTo>
                    <a:pt x="1810" y="1287"/>
                    <a:pt x="2025" y="644"/>
                    <a:pt x="2406" y="120"/>
                  </a:cubicBezTo>
                  <a:cubicBezTo>
                    <a:pt x="2429" y="96"/>
                    <a:pt x="2477" y="25"/>
                    <a:pt x="2501"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2" name="Google Shape;4722;p117"/>
          <p:cNvGrpSpPr/>
          <p:nvPr/>
        </p:nvGrpSpPr>
        <p:grpSpPr>
          <a:xfrm>
            <a:off x="4652447" y="979217"/>
            <a:ext cx="336471" cy="380382"/>
            <a:chOff x="1531798" y="3463693"/>
            <a:chExt cx="336471" cy="380382"/>
          </a:xfrm>
        </p:grpSpPr>
        <p:sp>
          <p:nvSpPr>
            <p:cNvPr id="4723" name="Google Shape;4723;p117"/>
            <p:cNvSpPr/>
            <p:nvPr/>
          </p:nvSpPr>
          <p:spPr>
            <a:xfrm>
              <a:off x="1651035" y="3745304"/>
              <a:ext cx="97233" cy="98006"/>
            </a:xfrm>
            <a:custGeom>
              <a:rect b="b" l="l" r="r" t="t"/>
              <a:pathLst>
                <a:path extrusionOk="0" h="3073" w="3049">
                  <a:moveTo>
                    <a:pt x="1" y="0"/>
                  </a:moveTo>
                  <a:lnTo>
                    <a:pt x="1" y="3073"/>
                  </a:lnTo>
                  <a:lnTo>
                    <a:pt x="858" y="3073"/>
                  </a:lnTo>
                  <a:lnTo>
                    <a:pt x="1525" y="2858"/>
                  </a:lnTo>
                  <a:lnTo>
                    <a:pt x="2168" y="3073"/>
                  </a:lnTo>
                  <a:lnTo>
                    <a:pt x="3049" y="3073"/>
                  </a:lnTo>
                  <a:lnTo>
                    <a:pt x="3049" y="0"/>
                  </a:lnTo>
                  <a:close/>
                </a:path>
              </a:pathLst>
            </a:custGeom>
            <a:solidFill>
              <a:srgbClr val="FA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117"/>
            <p:cNvSpPr/>
            <p:nvPr/>
          </p:nvSpPr>
          <p:spPr>
            <a:xfrm>
              <a:off x="1638884" y="3745304"/>
              <a:ext cx="123064" cy="98006"/>
            </a:xfrm>
            <a:custGeom>
              <a:rect b="b" l="l" r="r" t="t"/>
              <a:pathLst>
                <a:path extrusionOk="0" h="3073" w="3859">
                  <a:moveTo>
                    <a:pt x="382" y="0"/>
                  </a:moveTo>
                  <a:lnTo>
                    <a:pt x="1" y="1310"/>
                  </a:lnTo>
                  <a:lnTo>
                    <a:pt x="382" y="3049"/>
                  </a:lnTo>
                  <a:lnTo>
                    <a:pt x="3430" y="3049"/>
                  </a:lnTo>
                  <a:lnTo>
                    <a:pt x="3430" y="3073"/>
                  </a:lnTo>
                  <a:lnTo>
                    <a:pt x="3859" y="1263"/>
                  </a:lnTo>
                  <a:lnTo>
                    <a:pt x="3430" y="0"/>
                  </a:lnTo>
                  <a:close/>
                </a:path>
              </a:pathLst>
            </a:custGeom>
            <a:solidFill>
              <a:srgbClr val="FADF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117"/>
            <p:cNvSpPr/>
            <p:nvPr/>
          </p:nvSpPr>
          <p:spPr>
            <a:xfrm>
              <a:off x="1748235" y="3745304"/>
              <a:ext cx="61548" cy="98006"/>
            </a:xfrm>
            <a:custGeom>
              <a:rect b="b" l="l" r="r" t="t"/>
              <a:pathLst>
                <a:path extrusionOk="0" h="3073" w="1930">
                  <a:moveTo>
                    <a:pt x="1" y="0"/>
                  </a:moveTo>
                  <a:lnTo>
                    <a:pt x="1" y="3073"/>
                  </a:lnTo>
                  <a:lnTo>
                    <a:pt x="1930" y="3073"/>
                  </a:lnTo>
                  <a:cubicBezTo>
                    <a:pt x="1930" y="691"/>
                    <a:pt x="1" y="0"/>
                    <a:pt x="1" y="0"/>
                  </a:cubicBez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117"/>
            <p:cNvSpPr/>
            <p:nvPr/>
          </p:nvSpPr>
          <p:spPr>
            <a:xfrm>
              <a:off x="1589519" y="3745304"/>
              <a:ext cx="61548" cy="98006"/>
            </a:xfrm>
            <a:custGeom>
              <a:rect b="b" l="l" r="r" t="t"/>
              <a:pathLst>
                <a:path extrusionOk="0" h="3073" w="1930">
                  <a:moveTo>
                    <a:pt x="1930" y="0"/>
                  </a:moveTo>
                  <a:cubicBezTo>
                    <a:pt x="1930" y="0"/>
                    <a:pt x="1" y="691"/>
                    <a:pt x="1" y="3073"/>
                  </a:cubicBezTo>
                  <a:lnTo>
                    <a:pt x="1930" y="3073"/>
                  </a:lnTo>
                  <a:lnTo>
                    <a:pt x="1930" y="0"/>
                  </a:lnTo>
                  <a:close/>
                </a:path>
              </a:pathLst>
            </a:custGeom>
            <a:solidFill>
              <a:srgbClr val="3D1B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117"/>
            <p:cNvSpPr/>
            <p:nvPr/>
          </p:nvSpPr>
          <p:spPr>
            <a:xfrm>
              <a:off x="1589519" y="3746834"/>
              <a:ext cx="61548" cy="97240"/>
            </a:xfrm>
            <a:custGeom>
              <a:rect b="b" l="l" r="r" t="t"/>
              <a:pathLst>
                <a:path extrusionOk="0" h="3049" w="1930">
                  <a:moveTo>
                    <a:pt x="1930" y="0"/>
                  </a:moveTo>
                  <a:cubicBezTo>
                    <a:pt x="1930" y="0"/>
                    <a:pt x="1" y="643"/>
                    <a:pt x="1" y="3048"/>
                  </a:cubicBezTo>
                  <a:lnTo>
                    <a:pt x="477" y="3048"/>
                  </a:lnTo>
                  <a:cubicBezTo>
                    <a:pt x="477" y="1429"/>
                    <a:pt x="1358" y="595"/>
                    <a:pt x="1930" y="238"/>
                  </a:cubicBezTo>
                  <a:lnTo>
                    <a:pt x="1930" y="0"/>
                  </a:ln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117"/>
            <p:cNvSpPr/>
            <p:nvPr/>
          </p:nvSpPr>
          <p:spPr>
            <a:xfrm>
              <a:off x="1679895" y="3764280"/>
              <a:ext cx="41042" cy="79030"/>
            </a:xfrm>
            <a:custGeom>
              <a:rect b="b" l="l" r="r" t="t"/>
              <a:pathLst>
                <a:path extrusionOk="0" h="2478" w="1287">
                  <a:moveTo>
                    <a:pt x="644" y="1"/>
                  </a:moveTo>
                  <a:lnTo>
                    <a:pt x="286" y="429"/>
                  </a:lnTo>
                  <a:cubicBezTo>
                    <a:pt x="286" y="429"/>
                    <a:pt x="1" y="1477"/>
                    <a:pt x="1" y="2478"/>
                  </a:cubicBezTo>
                  <a:lnTo>
                    <a:pt x="1287" y="2478"/>
                  </a:lnTo>
                  <a:cubicBezTo>
                    <a:pt x="1287" y="1501"/>
                    <a:pt x="1001" y="429"/>
                    <a:pt x="1001" y="429"/>
                  </a:cubicBezTo>
                  <a:lnTo>
                    <a:pt x="644" y="1"/>
                  </a:lnTo>
                  <a:close/>
                </a:path>
              </a:pathLst>
            </a:custGeom>
            <a:solidFill>
              <a:srgbClr val="8832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117"/>
            <p:cNvSpPr/>
            <p:nvPr/>
          </p:nvSpPr>
          <p:spPr>
            <a:xfrm>
              <a:off x="1676865" y="3751363"/>
              <a:ext cx="46368" cy="25865"/>
            </a:xfrm>
            <a:custGeom>
              <a:rect b="b" l="l" r="r" t="t"/>
              <a:pathLst>
                <a:path extrusionOk="0" h="811" w="1454">
                  <a:moveTo>
                    <a:pt x="0" y="1"/>
                  </a:moveTo>
                  <a:cubicBezTo>
                    <a:pt x="0" y="1"/>
                    <a:pt x="24" y="334"/>
                    <a:pt x="381" y="811"/>
                  </a:cubicBezTo>
                  <a:lnTo>
                    <a:pt x="1072" y="811"/>
                  </a:lnTo>
                  <a:cubicBezTo>
                    <a:pt x="1429" y="334"/>
                    <a:pt x="1453" y="1"/>
                    <a:pt x="1453" y="1"/>
                  </a:cubicBezTo>
                  <a:close/>
                </a:path>
              </a:pathLst>
            </a:custGeom>
            <a:solidFill>
              <a:srgbClr val="C76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117"/>
            <p:cNvSpPr/>
            <p:nvPr/>
          </p:nvSpPr>
          <p:spPr>
            <a:xfrm>
              <a:off x="1616115" y="3807590"/>
              <a:ext cx="11417" cy="35720"/>
            </a:xfrm>
            <a:custGeom>
              <a:rect b="b" l="l" r="r" t="t"/>
              <a:pathLst>
                <a:path extrusionOk="0" h="1120" w="358">
                  <a:moveTo>
                    <a:pt x="167" y="0"/>
                  </a:moveTo>
                  <a:cubicBezTo>
                    <a:pt x="96" y="0"/>
                    <a:pt x="0" y="72"/>
                    <a:pt x="0" y="167"/>
                  </a:cubicBezTo>
                  <a:lnTo>
                    <a:pt x="0" y="1120"/>
                  </a:lnTo>
                  <a:lnTo>
                    <a:pt x="357" y="1120"/>
                  </a:lnTo>
                  <a:lnTo>
                    <a:pt x="357" y="167"/>
                  </a:lnTo>
                  <a:cubicBezTo>
                    <a:pt x="357" y="72"/>
                    <a:pt x="262" y="0"/>
                    <a:pt x="167"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117"/>
            <p:cNvSpPr/>
            <p:nvPr/>
          </p:nvSpPr>
          <p:spPr>
            <a:xfrm>
              <a:off x="1771802" y="3807590"/>
              <a:ext cx="11417" cy="35720"/>
            </a:xfrm>
            <a:custGeom>
              <a:rect b="b" l="l" r="r" t="t"/>
              <a:pathLst>
                <a:path extrusionOk="0" h="1120" w="358">
                  <a:moveTo>
                    <a:pt x="167" y="0"/>
                  </a:moveTo>
                  <a:cubicBezTo>
                    <a:pt x="95" y="0"/>
                    <a:pt x="0" y="72"/>
                    <a:pt x="0" y="167"/>
                  </a:cubicBezTo>
                  <a:lnTo>
                    <a:pt x="0" y="1120"/>
                  </a:lnTo>
                  <a:lnTo>
                    <a:pt x="357" y="1120"/>
                  </a:lnTo>
                  <a:lnTo>
                    <a:pt x="357" y="167"/>
                  </a:lnTo>
                  <a:cubicBezTo>
                    <a:pt x="357" y="72"/>
                    <a:pt x="262" y="0"/>
                    <a:pt x="167" y="0"/>
                  </a:cubicBezTo>
                  <a:close/>
                </a:path>
              </a:pathLst>
            </a:custGeom>
            <a:solidFill>
              <a:srgbClr val="3618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117"/>
            <p:cNvSpPr/>
            <p:nvPr/>
          </p:nvSpPr>
          <p:spPr>
            <a:xfrm>
              <a:off x="1539388" y="3463693"/>
              <a:ext cx="321292" cy="160866"/>
            </a:xfrm>
            <a:custGeom>
              <a:rect b="b" l="l" r="r" t="t"/>
              <a:pathLst>
                <a:path extrusionOk="0" h="5044" w="10075">
                  <a:moveTo>
                    <a:pt x="7614" y="1"/>
                  </a:moveTo>
                  <a:cubicBezTo>
                    <a:pt x="7554" y="1"/>
                    <a:pt x="7493" y="7"/>
                    <a:pt x="7431" y="19"/>
                  </a:cubicBezTo>
                  <a:cubicBezTo>
                    <a:pt x="6979" y="114"/>
                    <a:pt x="6193" y="233"/>
                    <a:pt x="5026" y="233"/>
                  </a:cubicBezTo>
                  <a:cubicBezTo>
                    <a:pt x="3692" y="233"/>
                    <a:pt x="2430" y="734"/>
                    <a:pt x="1477" y="1639"/>
                  </a:cubicBezTo>
                  <a:cubicBezTo>
                    <a:pt x="525" y="2567"/>
                    <a:pt x="1" y="3758"/>
                    <a:pt x="1" y="5044"/>
                  </a:cubicBezTo>
                  <a:lnTo>
                    <a:pt x="10075" y="5044"/>
                  </a:lnTo>
                  <a:cubicBezTo>
                    <a:pt x="10075" y="2996"/>
                    <a:pt x="8955" y="1186"/>
                    <a:pt x="8336" y="353"/>
                  </a:cubicBezTo>
                  <a:cubicBezTo>
                    <a:pt x="8159" y="136"/>
                    <a:pt x="7900" y="1"/>
                    <a:pt x="7614" y="1"/>
                  </a:cubicBezTo>
                  <a:close/>
                </a:path>
              </a:pathLst>
            </a:custGeom>
            <a:solidFill>
              <a:srgbClr val="CF73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117"/>
            <p:cNvSpPr/>
            <p:nvPr/>
          </p:nvSpPr>
          <p:spPr>
            <a:xfrm>
              <a:off x="1537889" y="3471889"/>
              <a:ext cx="322025" cy="153435"/>
            </a:xfrm>
            <a:custGeom>
              <a:rect b="b" l="l" r="r" t="t"/>
              <a:pathLst>
                <a:path extrusionOk="0" h="4811" w="10098">
                  <a:moveTo>
                    <a:pt x="4620" y="0"/>
                  </a:moveTo>
                  <a:lnTo>
                    <a:pt x="4620" y="0"/>
                  </a:lnTo>
                  <a:cubicBezTo>
                    <a:pt x="3430" y="96"/>
                    <a:pt x="2358" y="572"/>
                    <a:pt x="1501" y="1382"/>
                  </a:cubicBezTo>
                  <a:cubicBezTo>
                    <a:pt x="548" y="2310"/>
                    <a:pt x="0" y="3501"/>
                    <a:pt x="0" y="4811"/>
                  </a:cubicBezTo>
                  <a:lnTo>
                    <a:pt x="10098" y="4811"/>
                  </a:lnTo>
                  <a:lnTo>
                    <a:pt x="10098" y="4573"/>
                  </a:lnTo>
                  <a:lnTo>
                    <a:pt x="1239" y="4573"/>
                  </a:lnTo>
                  <a:cubicBezTo>
                    <a:pt x="1239" y="3287"/>
                    <a:pt x="1763" y="2072"/>
                    <a:pt x="2715" y="1143"/>
                  </a:cubicBezTo>
                  <a:cubicBezTo>
                    <a:pt x="3263" y="596"/>
                    <a:pt x="3906" y="238"/>
                    <a:pt x="4620" y="0"/>
                  </a:cubicBezTo>
                  <a:close/>
                </a:path>
              </a:pathLst>
            </a:custGeom>
            <a:solidFill>
              <a:srgbClr val="A15A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117"/>
            <p:cNvSpPr/>
            <p:nvPr/>
          </p:nvSpPr>
          <p:spPr>
            <a:xfrm>
              <a:off x="1809751" y="3597195"/>
              <a:ext cx="58518" cy="59288"/>
            </a:xfrm>
            <a:custGeom>
              <a:rect b="b" l="l" r="r" t="t"/>
              <a:pathLst>
                <a:path extrusionOk="0" h="1859" w="1835">
                  <a:moveTo>
                    <a:pt x="930" y="1"/>
                  </a:moveTo>
                  <a:cubicBezTo>
                    <a:pt x="406" y="1"/>
                    <a:pt x="1" y="429"/>
                    <a:pt x="1" y="929"/>
                  </a:cubicBezTo>
                  <a:cubicBezTo>
                    <a:pt x="1" y="1430"/>
                    <a:pt x="406" y="1858"/>
                    <a:pt x="930" y="1858"/>
                  </a:cubicBezTo>
                  <a:cubicBezTo>
                    <a:pt x="1430" y="1858"/>
                    <a:pt x="1835" y="1430"/>
                    <a:pt x="1835" y="929"/>
                  </a:cubicBezTo>
                  <a:cubicBezTo>
                    <a:pt x="1835" y="429"/>
                    <a:pt x="1430" y="1"/>
                    <a:pt x="930"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117"/>
            <p:cNvSpPr/>
            <p:nvPr/>
          </p:nvSpPr>
          <p:spPr>
            <a:xfrm>
              <a:off x="1560658" y="3534622"/>
              <a:ext cx="279516" cy="222099"/>
            </a:xfrm>
            <a:custGeom>
              <a:rect b="b" l="l" r="r" t="t"/>
              <a:pathLst>
                <a:path extrusionOk="0" h="6964" w="8765">
                  <a:moveTo>
                    <a:pt x="5630" y="0"/>
                  </a:moveTo>
                  <a:cubicBezTo>
                    <a:pt x="4545" y="0"/>
                    <a:pt x="3498" y="221"/>
                    <a:pt x="2461" y="221"/>
                  </a:cubicBezTo>
                  <a:cubicBezTo>
                    <a:pt x="2157" y="221"/>
                    <a:pt x="1853" y="202"/>
                    <a:pt x="1549" y="153"/>
                  </a:cubicBezTo>
                  <a:cubicBezTo>
                    <a:pt x="1512" y="147"/>
                    <a:pt x="1475" y="144"/>
                    <a:pt x="1437" y="144"/>
                  </a:cubicBezTo>
                  <a:cubicBezTo>
                    <a:pt x="1185" y="144"/>
                    <a:pt x="932" y="279"/>
                    <a:pt x="787" y="486"/>
                  </a:cubicBezTo>
                  <a:cubicBezTo>
                    <a:pt x="287" y="1129"/>
                    <a:pt x="1" y="1963"/>
                    <a:pt x="1" y="2844"/>
                  </a:cubicBezTo>
                  <a:cubicBezTo>
                    <a:pt x="1" y="5130"/>
                    <a:pt x="1977" y="6964"/>
                    <a:pt x="4383" y="6964"/>
                  </a:cubicBezTo>
                  <a:cubicBezTo>
                    <a:pt x="6788" y="6964"/>
                    <a:pt x="8765" y="5130"/>
                    <a:pt x="8765" y="2844"/>
                  </a:cubicBezTo>
                  <a:cubicBezTo>
                    <a:pt x="8741" y="2153"/>
                    <a:pt x="8550" y="1534"/>
                    <a:pt x="8264" y="962"/>
                  </a:cubicBezTo>
                  <a:cubicBezTo>
                    <a:pt x="8074" y="629"/>
                    <a:pt x="7788" y="391"/>
                    <a:pt x="7455" y="272"/>
                  </a:cubicBezTo>
                  <a:cubicBezTo>
                    <a:pt x="6831" y="66"/>
                    <a:pt x="6225" y="0"/>
                    <a:pt x="5630" y="0"/>
                  </a:cubicBezTo>
                  <a:close/>
                </a:path>
              </a:pathLst>
            </a:custGeom>
            <a:solidFill>
              <a:srgbClr val="FEC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117"/>
            <p:cNvSpPr/>
            <p:nvPr/>
          </p:nvSpPr>
          <p:spPr>
            <a:xfrm>
              <a:off x="1531798" y="3539182"/>
              <a:ext cx="179286" cy="217539"/>
            </a:xfrm>
            <a:custGeom>
              <a:rect b="b" l="l" r="r" t="t"/>
              <a:pathLst>
                <a:path extrusionOk="0" h="6821" w="5622">
                  <a:moveTo>
                    <a:pt x="2342" y="1"/>
                  </a:moveTo>
                  <a:cubicBezTo>
                    <a:pt x="2090" y="1"/>
                    <a:pt x="1837" y="136"/>
                    <a:pt x="1692" y="343"/>
                  </a:cubicBezTo>
                  <a:cubicBezTo>
                    <a:pt x="1358" y="796"/>
                    <a:pt x="1120" y="1296"/>
                    <a:pt x="1001" y="1867"/>
                  </a:cubicBezTo>
                  <a:lnTo>
                    <a:pt x="906" y="1867"/>
                  </a:lnTo>
                  <a:cubicBezTo>
                    <a:pt x="406" y="1867"/>
                    <a:pt x="1" y="2272"/>
                    <a:pt x="1" y="2772"/>
                  </a:cubicBezTo>
                  <a:cubicBezTo>
                    <a:pt x="1" y="3296"/>
                    <a:pt x="406" y="3701"/>
                    <a:pt x="906" y="3701"/>
                  </a:cubicBezTo>
                  <a:lnTo>
                    <a:pt x="1025" y="3701"/>
                  </a:lnTo>
                  <a:cubicBezTo>
                    <a:pt x="1501" y="5511"/>
                    <a:pt x="3216" y="6821"/>
                    <a:pt x="5264" y="6821"/>
                  </a:cubicBezTo>
                  <a:lnTo>
                    <a:pt x="5621" y="6821"/>
                  </a:lnTo>
                  <a:cubicBezTo>
                    <a:pt x="3382" y="6630"/>
                    <a:pt x="1620" y="4868"/>
                    <a:pt x="1620" y="2701"/>
                  </a:cubicBezTo>
                  <a:cubicBezTo>
                    <a:pt x="1620" y="1796"/>
                    <a:pt x="1930" y="986"/>
                    <a:pt x="2406" y="343"/>
                  </a:cubicBezTo>
                  <a:cubicBezTo>
                    <a:pt x="2501" y="224"/>
                    <a:pt x="2644" y="105"/>
                    <a:pt x="2787" y="34"/>
                  </a:cubicBezTo>
                  <a:cubicBezTo>
                    <a:pt x="2668" y="34"/>
                    <a:pt x="2573" y="10"/>
                    <a:pt x="2454" y="10"/>
                  </a:cubicBezTo>
                  <a:cubicBezTo>
                    <a:pt x="2417" y="4"/>
                    <a:pt x="2380" y="1"/>
                    <a:pt x="2342" y="1"/>
                  </a:cubicBezTo>
                  <a:close/>
                </a:path>
              </a:pathLst>
            </a:custGeom>
            <a:solidFill>
              <a:srgbClr val="FDAA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117"/>
            <p:cNvSpPr/>
            <p:nvPr/>
          </p:nvSpPr>
          <p:spPr>
            <a:xfrm>
              <a:off x="1767242" y="3610877"/>
              <a:ext cx="11417" cy="25865"/>
            </a:xfrm>
            <a:custGeom>
              <a:rect b="b" l="l" r="r" t="t"/>
              <a:pathLst>
                <a:path extrusionOk="0" h="811" w="358">
                  <a:moveTo>
                    <a:pt x="167" y="0"/>
                  </a:moveTo>
                  <a:cubicBezTo>
                    <a:pt x="72" y="0"/>
                    <a:pt x="0" y="72"/>
                    <a:pt x="0" y="167"/>
                  </a:cubicBezTo>
                  <a:lnTo>
                    <a:pt x="0" y="620"/>
                  </a:lnTo>
                  <a:cubicBezTo>
                    <a:pt x="0" y="715"/>
                    <a:pt x="72" y="810"/>
                    <a:pt x="167" y="810"/>
                  </a:cubicBezTo>
                  <a:cubicBezTo>
                    <a:pt x="262" y="810"/>
                    <a:pt x="358" y="715"/>
                    <a:pt x="358" y="620"/>
                  </a:cubicBezTo>
                  <a:lnTo>
                    <a:pt x="358" y="167"/>
                  </a:lnTo>
                  <a:cubicBezTo>
                    <a:pt x="358" y="72"/>
                    <a:pt x="262" y="0"/>
                    <a:pt x="167"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117"/>
            <p:cNvSpPr/>
            <p:nvPr/>
          </p:nvSpPr>
          <p:spPr>
            <a:xfrm>
              <a:off x="1757356" y="3645033"/>
              <a:ext cx="30423" cy="11449"/>
            </a:xfrm>
            <a:custGeom>
              <a:rect b="b" l="l" r="r" t="t"/>
              <a:pathLst>
                <a:path extrusionOk="0" h="359" w="954">
                  <a:moveTo>
                    <a:pt x="191" y="1"/>
                  </a:moveTo>
                  <a:cubicBezTo>
                    <a:pt x="96" y="1"/>
                    <a:pt x="1" y="96"/>
                    <a:pt x="1" y="168"/>
                  </a:cubicBezTo>
                  <a:cubicBezTo>
                    <a:pt x="1" y="263"/>
                    <a:pt x="96" y="358"/>
                    <a:pt x="191" y="358"/>
                  </a:cubicBezTo>
                  <a:lnTo>
                    <a:pt x="787" y="358"/>
                  </a:lnTo>
                  <a:cubicBezTo>
                    <a:pt x="858" y="358"/>
                    <a:pt x="953" y="287"/>
                    <a:pt x="953" y="168"/>
                  </a:cubicBezTo>
                  <a:cubicBezTo>
                    <a:pt x="953" y="96"/>
                    <a:pt x="858" y="1"/>
                    <a:pt x="787"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117"/>
            <p:cNvSpPr/>
            <p:nvPr/>
          </p:nvSpPr>
          <p:spPr>
            <a:xfrm>
              <a:off x="1621409" y="3610877"/>
              <a:ext cx="11449" cy="25865"/>
            </a:xfrm>
            <a:custGeom>
              <a:rect b="b" l="l" r="r" t="t"/>
              <a:pathLst>
                <a:path extrusionOk="0" h="811" w="359">
                  <a:moveTo>
                    <a:pt x="191" y="0"/>
                  </a:moveTo>
                  <a:cubicBezTo>
                    <a:pt x="96" y="0"/>
                    <a:pt x="1" y="72"/>
                    <a:pt x="1" y="167"/>
                  </a:cubicBezTo>
                  <a:lnTo>
                    <a:pt x="1" y="620"/>
                  </a:lnTo>
                  <a:cubicBezTo>
                    <a:pt x="1" y="715"/>
                    <a:pt x="96" y="810"/>
                    <a:pt x="191" y="810"/>
                  </a:cubicBezTo>
                  <a:cubicBezTo>
                    <a:pt x="287" y="810"/>
                    <a:pt x="358" y="715"/>
                    <a:pt x="358" y="620"/>
                  </a:cubicBezTo>
                  <a:lnTo>
                    <a:pt x="358" y="167"/>
                  </a:lnTo>
                  <a:cubicBezTo>
                    <a:pt x="358" y="72"/>
                    <a:pt x="287" y="0"/>
                    <a:pt x="191"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117"/>
            <p:cNvSpPr/>
            <p:nvPr/>
          </p:nvSpPr>
          <p:spPr>
            <a:xfrm>
              <a:off x="1612320" y="3645033"/>
              <a:ext cx="30391" cy="11449"/>
            </a:xfrm>
            <a:custGeom>
              <a:rect b="b" l="l" r="r" t="t"/>
              <a:pathLst>
                <a:path extrusionOk="0" h="359" w="953">
                  <a:moveTo>
                    <a:pt x="167" y="1"/>
                  </a:moveTo>
                  <a:cubicBezTo>
                    <a:pt x="95" y="1"/>
                    <a:pt x="0" y="96"/>
                    <a:pt x="0" y="168"/>
                  </a:cubicBezTo>
                  <a:cubicBezTo>
                    <a:pt x="0" y="263"/>
                    <a:pt x="95" y="358"/>
                    <a:pt x="167" y="358"/>
                  </a:cubicBezTo>
                  <a:lnTo>
                    <a:pt x="762" y="358"/>
                  </a:lnTo>
                  <a:cubicBezTo>
                    <a:pt x="857" y="358"/>
                    <a:pt x="953" y="287"/>
                    <a:pt x="953" y="168"/>
                  </a:cubicBezTo>
                  <a:cubicBezTo>
                    <a:pt x="953" y="96"/>
                    <a:pt x="857" y="1"/>
                    <a:pt x="762" y="1"/>
                  </a:cubicBezTo>
                  <a:close/>
                </a:path>
              </a:pathLst>
            </a:custGeom>
            <a:solidFill>
              <a:srgbClr val="FC8C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117"/>
            <p:cNvSpPr/>
            <p:nvPr/>
          </p:nvSpPr>
          <p:spPr>
            <a:xfrm>
              <a:off x="1680660" y="3638878"/>
              <a:ext cx="39512" cy="17605"/>
            </a:xfrm>
            <a:custGeom>
              <a:rect b="b" l="l" r="r" t="t"/>
              <a:pathLst>
                <a:path extrusionOk="0" h="552" w="1239">
                  <a:moveTo>
                    <a:pt x="205" y="0"/>
                  </a:moveTo>
                  <a:cubicBezTo>
                    <a:pt x="160" y="0"/>
                    <a:pt x="116" y="18"/>
                    <a:pt x="72" y="51"/>
                  </a:cubicBezTo>
                  <a:cubicBezTo>
                    <a:pt x="0" y="123"/>
                    <a:pt x="0" y="218"/>
                    <a:pt x="48" y="313"/>
                  </a:cubicBezTo>
                  <a:cubicBezTo>
                    <a:pt x="167" y="456"/>
                    <a:pt x="382" y="551"/>
                    <a:pt x="596" y="551"/>
                  </a:cubicBezTo>
                  <a:cubicBezTo>
                    <a:pt x="810" y="551"/>
                    <a:pt x="1001" y="456"/>
                    <a:pt x="1191" y="313"/>
                  </a:cubicBezTo>
                  <a:cubicBezTo>
                    <a:pt x="1239" y="218"/>
                    <a:pt x="1239" y="99"/>
                    <a:pt x="1167" y="51"/>
                  </a:cubicBezTo>
                  <a:cubicBezTo>
                    <a:pt x="1123" y="18"/>
                    <a:pt x="1074" y="0"/>
                    <a:pt x="1027" y="0"/>
                  </a:cubicBezTo>
                  <a:cubicBezTo>
                    <a:pt x="972" y="0"/>
                    <a:pt x="920" y="24"/>
                    <a:pt x="882" y="75"/>
                  </a:cubicBezTo>
                  <a:cubicBezTo>
                    <a:pt x="834" y="170"/>
                    <a:pt x="739" y="194"/>
                    <a:pt x="620" y="194"/>
                  </a:cubicBezTo>
                  <a:cubicBezTo>
                    <a:pt x="524" y="194"/>
                    <a:pt x="405" y="170"/>
                    <a:pt x="358" y="75"/>
                  </a:cubicBezTo>
                  <a:cubicBezTo>
                    <a:pt x="307" y="24"/>
                    <a:pt x="256" y="0"/>
                    <a:pt x="205" y="0"/>
                  </a:cubicBezTo>
                  <a:close/>
                </a:path>
              </a:pathLst>
            </a:custGeom>
            <a:solidFill>
              <a:srgbClr val="35170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2" name="Google Shape;4742;p117"/>
          <p:cNvSpPr txBox="1"/>
          <p:nvPr/>
        </p:nvSpPr>
        <p:spPr>
          <a:xfrm>
            <a:off x="3141701" y="913450"/>
            <a:ext cx="1728600" cy="42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800">
                <a:solidFill>
                  <a:schemeClr val="accent3"/>
                </a:solidFill>
                <a:latin typeface="Nanum Gothic Coding"/>
                <a:ea typeface="Nanum Gothic Coding"/>
                <a:cs typeface="Nanum Gothic Coding"/>
                <a:sym typeface="Nanum Gothic Coding"/>
              </a:rPr>
              <a:t>권나윤</a:t>
            </a:r>
            <a:endParaRPr b="1" sz="1800">
              <a:solidFill>
                <a:schemeClr val="accent3"/>
              </a:solidFill>
              <a:latin typeface="Nanum Gothic Coding"/>
              <a:ea typeface="Nanum Gothic Coding"/>
              <a:cs typeface="Nanum Gothic Coding"/>
              <a:sym typeface="Nanum Gothic Coding"/>
            </a:endParaRPr>
          </a:p>
        </p:txBody>
      </p:sp>
      <p:sp>
        <p:nvSpPr>
          <p:cNvPr id="4743" name="Google Shape;4743;p117"/>
          <p:cNvSpPr txBox="1"/>
          <p:nvPr/>
        </p:nvSpPr>
        <p:spPr>
          <a:xfrm>
            <a:off x="426400" y="1549875"/>
            <a:ext cx="1196100" cy="323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solidFill>
                <a:schemeClr val="dk1"/>
              </a:solidFill>
              <a:latin typeface="Roboto"/>
              <a:ea typeface="Roboto"/>
              <a:cs typeface="Roboto"/>
              <a:sym typeface="Roboto"/>
            </a:endParaRPr>
          </a:p>
        </p:txBody>
      </p:sp>
      <p:sp>
        <p:nvSpPr>
          <p:cNvPr id="4744" name="Google Shape;4744;p117"/>
          <p:cNvSpPr txBox="1"/>
          <p:nvPr/>
        </p:nvSpPr>
        <p:spPr>
          <a:xfrm>
            <a:off x="1867875" y="1662973"/>
            <a:ext cx="1084500" cy="301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 초기 데이터 구조 설계와 개발 과정에서의 변경 사항을 비교해 보니, 예상보다 수정이 자주 이루어져 설계의 중요성을 느꼈습니다. 이를 통해 시스템 확장과 변경을 대비한 유연한 설계 능력을 키워야겠다고 다짐하게 되었습니다. </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 또한 MES 구조에 대해 팀원들과 많은 의견을 주고받으며 프로젝트를 완성해 나가는 과정에서 협업의 장점을 다시 한번 깨달았습니다. </a:t>
            </a:r>
            <a:endParaRPr b="1" sz="800">
              <a:solidFill>
                <a:schemeClr val="dk1"/>
              </a:solidFill>
              <a:latin typeface="Roboto"/>
              <a:ea typeface="Roboto"/>
              <a:cs typeface="Roboto"/>
              <a:sym typeface="Roboto"/>
            </a:endParaRPr>
          </a:p>
        </p:txBody>
      </p:sp>
      <p:sp>
        <p:nvSpPr>
          <p:cNvPr id="4745" name="Google Shape;4745;p117"/>
          <p:cNvSpPr txBox="1"/>
          <p:nvPr/>
        </p:nvSpPr>
        <p:spPr>
          <a:xfrm>
            <a:off x="3197758" y="1655550"/>
            <a:ext cx="1235400" cy="314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800">
                <a:solidFill>
                  <a:schemeClr val="dk1"/>
                </a:solidFill>
                <a:latin typeface="Roboto"/>
                <a:ea typeface="Roboto"/>
                <a:cs typeface="Roboto"/>
                <a:sym typeface="Roboto"/>
              </a:rPr>
              <a:t>프로젝트를 시작 하기 전에는 Vue 와 Node의 구조와 데이터를 주고 받는 것을 잘 이해 하지 못하고 많이 미숙 하였는데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s" sz="800">
                <a:solidFill>
                  <a:schemeClr val="dk1"/>
                </a:solidFill>
                <a:latin typeface="Roboto"/>
                <a:ea typeface="Roboto"/>
                <a:cs typeface="Roboto"/>
                <a:sym typeface="Roboto"/>
              </a:rPr>
              <a:t>해당 MES 프로젝트를 수행하면서 실제로 데이터를 주고 받는 과정에서 구조를 이해하고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s" sz="800">
                <a:solidFill>
                  <a:schemeClr val="dk1"/>
                </a:solidFill>
                <a:latin typeface="Roboto"/>
                <a:ea typeface="Roboto"/>
                <a:cs typeface="Roboto"/>
                <a:sym typeface="Roboto"/>
              </a:rPr>
              <a:t>다양한 방법을 활용해서 데이터를 배열과 객체로 보내고 받는 연습을 하였습니다. </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b="1" sz="800">
              <a:solidFill>
                <a:schemeClr val="dk1"/>
              </a:solidFill>
              <a:latin typeface="Roboto"/>
              <a:ea typeface="Roboto"/>
              <a:cs typeface="Roboto"/>
              <a:sym typeface="Roboto"/>
            </a:endParaRPr>
          </a:p>
          <a:p>
            <a:pPr indent="0" lvl="0" marL="0" rtl="0" algn="ctr">
              <a:spcBef>
                <a:spcPts val="0"/>
              </a:spcBef>
              <a:spcAft>
                <a:spcPts val="0"/>
              </a:spcAft>
              <a:buNone/>
            </a:pPr>
            <a:r>
              <a:rPr b="1" lang="es" sz="800">
                <a:solidFill>
                  <a:schemeClr val="dk1"/>
                </a:solidFill>
                <a:latin typeface="Roboto"/>
                <a:ea typeface="Roboto"/>
                <a:cs typeface="Roboto"/>
                <a:sym typeface="Roboto"/>
              </a:rPr>
              <a:t>해당 프로젝트를 통해 데이터타입의 변환과 디버깅하는데 있어 많이 배우고 성장 하였습니다.</a:t>
            </a:r>
            <a:endParaRPr b="1" sz="800">
              <a:solidFill>
                <a:schemeClr val="dk1"/>
              </a:solidFill>
              <a:latin typeface="Roboto"/>
              <a:ea typeface="Roboto"/>
              <a:cs typeface="Roboto"/>
              <a:sym typeface="Roboto"/>
            </a:endParaRPr>
          </a:p>
          <a:p>
            <a:pPr indent="0" lvl="0" marL="0" rtl="0" algn="ctr">
              <a:spcBef>
                <a:spcPts val="0"/>
              </a:spcBef>
              <a:spcAft>
                <a:spcPts val="0"/>
              </a:spcAft>
              <a:buNone/>
            </a:pPr>
            <a:r>
              <a:t/>
            </a:r>
            <a:endParaRPr sz="800">
              <a:solidFill>
                <a:schemeClr val="dk1"/>
              </a:solidFill>
              <a:latin typeface="Roboto Light"/>
              <a:ea typeface="Roboto Light"/>
              <a:cs typeface="Roboto Light"/>
              <a:sym typeface="Roboto Light"/>
            </a:endParaRPr>
          </a:p>
        </p:txBody>
      </p:sp>
      <p:sp>
        <p:nvSpPr>
          <p:cNvPr id="4746" name="Google Shape;4746;p117"/>
          <p:cNvSpPr txBox="1"/>
          <p:nvPr/>
        </p:nvSpPr>
        <p:spPr>
          <a:xfrm>
            <a:off x="399000" y="1556986"/>
            <a:ext cx="1178400" cy="330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수업과 복습만으로는</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 node와 vue의 구조를</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잘 이해하지 못했는데,</a:t>
            </a:r>
            <a:endParaRPr b="1" sz="750">
              <a:solidFill>
                <a:schemeClr val="dk1"/>
              </a:solidFill>
              <a:latin typeface="Roboto"/>
              <a:ea typeface="Roboto"/>
              <a:cs typeface="Roboto"/>
              <a:sym typeface="Roboto"/>
            </a:endParaRPr>
          </a:p>
          <a:p>
            <a:pPr indent="0" lvl="0" marL="0" rtl="0" algn="l">
              <a:spcBef>
                <a:spcPts val="0"/>
              </a:spcBef>
              <a:spcAft>
                <a:spcPts val="0"/>
              </a:spcAft>
              <a:buNone/>
            </a:pPr>
            <a:r>
              <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이번 MES 프로젝트를</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 수행함으로써</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NODE, VUE, MES의 구조를 이해하고,</a:t>
            </a:r>
            <a:endParaRPr b="1" sz="750">
              <a:solidFill>
                <a:schemeClr val="dk1"/>
              </a:solidFill>
              <a:latin typeface="Roboto"/>
              <a:ea typeface="Roboto"/>
              <a:cs typeface="Roboto"/>
              <a:sym typeface="Roboto"/>
            </a:endParaRPr>
          </a:p>
          <a:p>
            <a:pPr indent="0" lvl="0" marL="0" rtl="0" algn="l">
              <a:spcBef>
                <a:spcPts val="0"/>
              </a:spcBef>
              <a:spcAft>
                <a:spcPts val="0"/>
              </a:spcAft>
              <a:buNone/>
            </a:pPr>
            <a:r>
              <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원하는 알고리즘에 맞게 배열과 객체를 자유롭게</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가공 또는 추출 할 수 있어 졌습니다.</a:t>
            </a:r>
            <a:endParaRPr b="1" sz="750">
              <a:solidFill>
                <a:schemeClr val="dk1"/>
              </a:solidFill>
              <a:latin typeface="Roboto"/>
              <a:ea typeface="Roboto"/>
              <a:cs typeface="Roboto"/>
              <a:sym typeface="Roboto"/>
            </a:endParaRPr>
          </a:p>
          <a:p>
            <a:pPr indent="0" lvl="0" marL="0" rtl="0" algn="l">
              <a:spcBef>
                <a:spcPts val="0"/>
              </a:spcBef>
              <a:spcAft>
                <a:spcPts val="0"/>
              </a:spcAft>
              <a:buNone/>
            </a:pPr>
            <a:r>
              <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설계단계에서 많은</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우여곡절들이 있었지만</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팀원들과 같이 이겨내고</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좋은 MES를 만들어</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낼 수 있어서 진행되는</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과정들이 힘들 었지만,</a:t>
            </a:r>
            <a:endParaRPr b="1" sz="750">
              <a:solidFill>
                <a:schemeClr val="dk1"/>
              </a:solidFill>
              <a:latin typeface="Roboto"/>
              <a:ea typeface="Roboto"/>
              <a:cs typeface="Roboto"/>
              <a:sym typeface="Roboto"/>
            </a:endParaRPr>
          </a:p>
          <a:p>
            <a:pPr indent="0" lvl="0" marL="0" rtl="0" algn="l">
              <a:spcBef>
                <a:spcPts val="0"/>
              </a:spcBef>
              <a:spcAft>
                <a:spcPts val="0"/>
              </a:spcAft>
              <a:buNone/>
            </a:pPr>
            <a:r>
              <a:rPr b="1" lang="es" sz="750">
                <a:solidFill>
                  <a:schemeClr val="dk1"/>
                </a:solidFill>
                <a:latin typeface="Roboto"/>
                <a:ea typeface="Roboto"/>
                <a:cs typeface="Roboto"/>
                <a:sym typeface="Roboto"/>
              </a:rPr>
              <a:t> 힘을 합쳐 결과를 만들어 낸다는것에 즐거웠습니다.</a:t>
            </a:r>
            <a:endParaRPr b="1" sz="750">
              <a:solidFill>
                <a:schemeClr val="dk1"/>
              </a:solidFill>
              <a:latin typeface="Roboto"/>
              <a:ea typeface="Roboto"/>
              <a:cs typeface="Roboto"/>
              <a:sym typeface="Roboto"/>
            </a:endParaRPr>
          </a:p>
          <a:p>
            <a:pPr indent="0" lvl="0" marL="0" rtl="0" algn="l">
              <a:spcBef>
                <a:spcPts val="0"/>
              </a:spcBef>
              <a:spcAft>
                <a:spcPts val="0"/>
              </a:spcAft>
              <a:buNone/>
            </a:pPr>
            <a:r>
              <a:t/>
            </a:r>
            <a:endParaRPr sz="750">
              <a:solidFill>
                <a:schemeClr val="dk1"/>
              </a:solidFill>
              <a:latin typeface="Muli"/>
              <a:ea typeface="Muli"/>
              <a:cs typeface="Muli"/>
              <a:sym typeface="Muli"/>
            </a:endParaRPr>
          </a:p>
        </p:txBody>
      </p:sp>
      <p:sp>
        <p:nvSpPr>
          <p:cNvPr id="4747" name="Google Shape;4747;p117"/>
          <p:cNvSpPr txBox="1"/>
          <p:nvPr/>
        </p:nvSpPr>
        <p:spPr>
          <a:xfrm>
            <a:off x="6070488" y="1606925"/>
            <a:ext cx="1155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MES 기능구현을 해보니까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화면설계를 했던것 처럼 진행이 원활하게 안되고 막히는 부분이 많았습니다.</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뷰와 노드를 사용하는게 너무 어려웠는데 프로젝트를 하면서  많이 알게된거 같습니다.</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원래 오류가 발생하면 어떻게 해야할지 잘 몰라서 코드를 바꾸는경우가 많았는데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개발을 하다보니 오류가 많이 발생해서 해결하는법을 조금 배운것 같습니다.</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4748" name="Google Shape;4748;p117"/>
          <p:cNvSpPr txBox="1"/>
          <p:nvPr/>
        </p:nvSpPr>
        <p:spPr>
          <a:xfrm>
            <a:off x="7436325" y="1672475"/>
            <a:ext cx="1155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구현 자체도 쉬운 편은 아니었지만, 가장 어려웠던 점은 요구 명세를 파악하는 단계였습니다.</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개발자는 언제나 클라이언트의 요구에 맞춰 구현할 수 있어야 하지만, 이번 프로젝트는 MES에 대한 이해도가 부족했던 탓에 예상보다 많은 어려움을 겪었습니다.</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b="1" sz="800">
              <a:solidFill>
                <a:schemeClr val="dk1"/>
              </a:solidFill>
              <a:latin typeface="Roboto"/>
              <a:ea typeface="Roboto"/>
              <a:cs typeface="Roboto"/>
              <a:sym typeface="Roboto"/>
            </a:endParaRPr>
          </a:p>
          <a:p>
            <a:pPr indent="0" lvl="0" marL="0" rtl="0" algn="l">
              <a:spcBef>
                <a:spcPts val="0"/>
              </a:spcBef>
              <a:spcAft>
                <a:spcPts val="0"/>
              </a:spcAft>
              <a:buNone/>
            </a:pPr>
            <a:r>
              <a:rPr b="1" lang="es" sz="800">
                <a:solidFill>
                  <a:schemeClr val="dk1"/>
                </a:solidFill>
                <a:latin typeface="Roboto"/>
                <a:ea typeface="Roboto"/>
                <a:cs typeface="Roboto"/>
                <a:sym typeface="Roboto"/>
              </a:rPr>
              <a:t>이번 경험을 통해, 사전에 무엇을 구현해야 하는지를 명확히 파악하는 태도의 중요성을 깨닫는 계기가 되었습니다.</a:t>
            </a:r>
            <a:endParaRPr b="1" sz="8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4749" name="Google Shape;4749;p117"/>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100</a:t>
            </a:r>
            <a:r>
              <a:rPr lang="es" sz="1300">
                <a:solidFill>
                  <a:schemeClr val="dk1"/>
                </a:solidFill>
                <a:latin typeface="Jua"/>
                <a:ea typeface="Jua"/>
                <a:cs typeface="Jua"/>
                <a:sym typeface="Jua"/>
              </a:rPr>
              <a:t>/101</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3" name="Shape 4753"/>
        <p:cNvGrpSpPr/>
        <p:nvPr/>
      </p:nvGrpSpPr>
      <p:grpSpPr>
        <a:xfrm>
          <a:off x="0" y="0"/>
          <a:ext cx="0" cy="0"/>
          <a:chOff x="0" y="0"/>
          <a:chExt cx="0" cy="0"/>
        </a:xfrm>
      </p:grpSpPr>
      <p:sp>
        <p:nvSpPr>
          <p:cNvPr id="4754" name="Google Shape;4754;p118"/>
          <p:cNvSpPr txBox="1"/>
          <p:nvPr>
            <p:ph type="ctrTitle"/>
          </p:nvPr>
        </p:nvSpPr>
        <p:spPr>
          <a:xfrm>
            <a:off x="-430170" y="-151785"/>
            <a:ext cx="34497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Nanum Gothic Coding"/>
                <a:ea typeface="Nanum Gothic Coding"/>
                <a:cs typeface="Nanum Gothic Coding"/>
                <a:sym typeface="Nanum Gothic Coding"/>
              </a:rPr>
              <a:t>완성도 평가 </a:t>
            </a:r>
            <a:endParaRPr/>
          </a:p>
        </p:txBody>
      </p:sp>
      <p:sp>
        <p:nvSpPr>
          <p:cNvPr id="4755" name="Google Shape;4755;p118"/>
          <p:cNvSpPr/>
          <p:nvPr/>
        </p:nvSpPr>
        <p:spPr>
          <a:xfrm rot="10800000">
            <a:off x="6776025" y="3790400"/>
            <a:ext cx="2360675" cy="1353100"/>
          </a:xfrm>
          <a:custGeom>
            <a:rect b="b" l="l" r="r" t="t"/>
            <a:pathLst>
              <a:path extrusionOk="0" h="54124" w="94427">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118"/>
          <p:cNvSpPr/>
          <p:nvPr/>
        </p:nvSpPr>
        <p:spPr>
          <a:xfrm>
            <a:off x="4639109" y="2810959"/>
            <a:ext cx="2146101" cy="11391"/>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7" name="Google Shape;4757;p118"/>
          <p:cNvCxnSpPr/>
          <p:nvPr/>
        </p:nvCxnSpPr>
        <p:spPr>
          <a:xfrm rot="-5400000">
            <a:off x="1848025" y="581700"/>
            <a:ext cx="1066500" cy="806100"/>
          </a:xfrm>
          <a:prstGeom prst="curvedConnector3">
            <a:avLst>
              <a:gd fmla="val 50000" name="adj1"/>
            </a:avLst>
          </a:prstGeom>
          <a:noFill/>
          <a:ln cap="flat" cmpd="sng" w="19050">
            <a:solidFill>
              <a:srgbClr val="FFCF56"/>
            </a:solidFill>
            <a:prstDash val="solid"/>
            <a:round/>
            <a:headEnd len="med" w="med" type="none"/>
            <a:tailEnd len="med" w="med" type="none"/>
          </a:ln>
        </p:spPr>
      </p:cxnSp>
      <p:pic>
        <p:nvPicPr>
          <p:cNvPr id="4758" name="Google Shape;4758;p118"/>
          <p:cNvPicPr preferRelativeResize="0"/>
          <p:nvPr/>
        </p:nvPicPr>
        <p:blipFill>
          <a:blip r:embed="rId3">
            <a:alphaModFix/>
          </a:blip>
          <a:stretch>
            <a:fillRect/>
          </a:stretch>
        </p:blipFill>
        <p:spPr>
          <a:xfrm>
            <a:off x="2708025" y="-62825"/>
            <a:ext cx="3405823" cy="1599877"/>
          </a:xfrm>
          <a:prstGeom prst="rect">
            <a:avLst/>
          </a:prstGeom>
          <a:noFill/>
          <a:ln>
            <a:noFill/>
          </a:ln>
        </p:spPr>
      </p:pic>
      <p:cxnSp>
        <p:nvCxnSpPr>
          <p:cNvPr id="4759" name="Google Shape;4759;p118"/>
          <p:cNvCxnSpPr/>
          <p:nvPr/>
        </p:nvCxnSpPr>
        <p:spPr>
          <a:xfrm rot="-5400000">
            <a:off x="3058075" y="1601950"/>
            <a:ext cx="830100" cy="513300"/>
          </a:xfrm>
          <a:prstGeom prst="curvedConnector3">
            <a:avLst>
              <a:gd fmla="val 50000" name="adj1"/>
            </a:avLst>
          </a:prstGeom>
          <a:noFill/>
          <a:ln cap="flat" cmpd="sng" w="19050">
            <a:solidFill>
              <a:schemeClr val="accent2"/>
            </a:solidFill>
            <a:prstDash val="solid"/>
            <a:round/>
            <a:headEnd len="med" w="med" type="none"/>
            <a:tailEnd len="med" w="med" type="none"/>
          </a:ln>
        </p:spPr>
      </p:cxnSp>
      <p:cxnSp>
        <p:nvCxnSpPr>
          <p:cNvPr id="4760" name="Google Shape;4760;p118"/>
          <p:cNvCxnSpPr/>
          <p:nvPr/>
        </p:nvCxnSpPr>
        <p:spPr>
          <a:xfrm flipH="1" rot="5400000">
            <a:off x="5047675" y="1482300"/>
            <a:ext cx="670500" cy="582000"/>
          </a:xfrm>
          <a:prstGeom prst="curvedConnector3">
            <a:avLst>
              <a:gd fmla="val 50000" name="adj1"/>
            </a:avLst>
          </a:prstGeom>
          <a:noFill/>
          <a:ln cap="flat" cmpd="sng" w="19050">
            <a:solidFill>
              <a:schemeClr val="accent4"/>
            </a:solidFill>
            <a:prstDash val="solid"/>
            <a:round/>
            <a:headEnd len="med" w="med" type="none"/>
            <a:tailEnd len="med" w="med" type="none"/>
          </a:ln>
        </p:spPr>
      </p:cxnSp>
      <p:cxnSp>
        <p:nvCxnSpPr>
          <p:cNvPr id="4761" name="Google Shape;4761;p118"/>
          <p:cNvCxnSpPr/>
          <p:nvPr/>
        </p:nvCxnSpPr>
        <p:spPr>
          <a:xfrm flipH="1" rot="5400000">
            <a:off x="5967075" y="374975"/>
            <a:ext cx="831600" cy="753600"/>
          </a:xfrm>
          <a:prstGeom prst="curvedConnector3">
            <a:avLst>
              <a:gd fmla="val 50000" name="adj1"/>
            </a:avLst>
          </a:prstGeom>
          <a:noFill/>
          <a:ln cap="flat" cmpd="sng" w="19050">
            <a:solidFill>
              <a:schemeClr val="accent2"/>
            </a:solidFill>
            <a:prstDash val="solid"/>
            <a:round/>
            <a:headEnd len="med" w="med" type="none"/>
            <a:tailEnd len="med" w="med" type="none"/>
          </a:ln>
        </p:spPr>
      </p:cxnSp>
      <p:sp>
        <p:nvSpPr>
          <p:cNvPr id="4762" name="Google Shape;4762;p118"/>
          <p:cNvSpPr txBox="1"/>
          <p:nvPr/>
        </p:nvSpPr>
        <p:spPr>
          <a:xfrm>
            <a:off x="3794325" y="521050"/>
            <a:ext cx="25584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3700">
                <a:solidFill>
                  <a:schemeClr val="lt1"/>
                </a:solidFill>
                <a:latin typeface="Jua"/>
                <a:ea typeface="Jua"/>
                <a:cs typeface="Jua"/>
                <a:sym typeface="Jua"/>
              </a:rPr>
              <a:t>95점</a:t>
            </a:r>
            <a:endParaRPr b="1" sz="3700">
              <a:solidFill>
                <a:schemeClr val="lt1"/>
              </a:solidFill>
              <a:latin typeface="Jua"/>
              <a:ea typeface="Jua"/>
              <a:cs typeface="Jua"/>
              <a:sym typeface="Jua"/>
            </a:endParaRPr>
          </a:p>
        </p:txBody>
      </p:sp>
      <p:sp>
        <p:nvSpPr>
          <p:cNvPr id="4763" name="Google Shape;4763;p118"/>
          <p:cNvSpPr txBox="1"/>
          <p:nvPr>
            <p:ph type="ctrTitle"/>
          </p:nvPr>
        </p:nvSpPr>
        <p:spPr>
          <a:xfrm>
            <a:off x="251025" y="1460850"/>
            <a:ext cx="27618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anum Gothic Coding"/>
                <a:ea typeface="Nanum Gothic Coding"/>
                <a:cs typeface="Nanum Gothic Coding"/>
                <a:sym typeface="Nanum Gothic Coding"/>
              </a:rPr>
              <a:t>기획 의도와 부합 정도 </a:t>
            </a:r>
            <a:endParaRPr sz="1800"/>
          </a:p>
        </p:txBody>
      </p:sp>
      <p:grpSp>
        <p:nvGrpSpPr>
          <p:cNvPr id="4764" name="Google Shape;4764;p118"/>
          <p:cNvGrpSpPr/>
          <p:nvPr/>
        </p:nvGrpSpPr>
        <p:grpSpPr>
          <a:xfrm>
            <a:off x="408724" y="1866341"/>
            <a:ext cx="369636" cy="344268"/>
            <a:chOff x="6529850" y="1777150"/>
            <a:chExt cx="862225" cy="803050"/>
          </a:xfrm>
        </p:grpSpPr>
        <p:sp>
          <p:nvSpPr>
            <p:cNvPr id="4765" name="Google Shape;4765;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118"/>
          <p:cNvGrpSpPr/>
          <p:nvPr/>
        </p:nvGrpSpPr>
        <p:grpSpPr>
          <a:xfrm>
            <a:off x="789724" y="1866341"/>
            <a:ext cx="369636" cy="344268"/>
            <a:chOff x="6529850" y="1777150"/>
            <a:chExt cx="862225" cy="803050"/>
          </a:xfrm>
        </p:grpSpPr>
        <p:sp>
          <p:nvSpPr>
            <p:cNvPr id="4768" name="Google Shape;4768;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0" name="Google Shape;4770;p118"/>
          <p:cNvGrpSpPr/>
          <p:nvPr/>
        </p:nvGrpSpPr>
        <p:grpSpPr>
          <a:xfrm>
            <a:off x="1170724" y="1866341"/>
            <a:ext cx="369636" cy="344268"/>
            <a:chOff x="6529850" y="1777150"/>
            <a:chExt cx="862225" cy="803050"/>
          </a:xfrm>
        </p:grpSpPr>
        <p:sp>
          <p:nvSpPr>
            <p:cNvPr id="4771" name="Google Shape;4771;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3" name="Google Shape;4773;p118"/>
          <p:cNvGrpSpPr/>
          <p:nvPr/>
        </p:nvGrpSpPr>
        <p:grpSpPr>
          <a:xfrm>
            <a:off x="1551724" y="1866341"/>
            <a:ext cx="369636" cy="344268"/>
            <a:chOff x="6529850" y="1777150"/>
            <a:chExt cx="862225" cy="803050"/>
          </a:xfrm>
        </p:grpSpPr>
        <p:sp>
          <p:nvSpPr>
            <p:cNvPr id="4774" name="Google Shape;4774;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6" name="Google Shape;4776;p118"/>
          <p:cNvSpPr txBox="1"/>
          <p:nvPr>
            <p:ph type="ctrTitle"/>
          </p:nvPr>
        </p:nvSpPr>
        <p:spPr>
          <a:xfrm>
            <a:off x="1851225" y="2299050"/>
            <a:ext cx="27618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anum Gothic Coding"/>
                <a:ea typeface="Nanum Gothic Coding"/>
                <a:cs typeface="Nanum Gothic Coding"/>
                <a:sym typeface="Nanum Gothic Coding"/>
              </a:rPr>
              <a:t>실무 활용 가능 정도</a:t>
            </a:r>
            <a:endParaRPr sz="1800"/>
          </a:p>
        </p:txBody>
      </p:sp>
      <p:grpSp>
        <p:nvGrpSpPr>
          <p:cNvPr id="4777" name="Google Shape;4777;p118"/>
          <p:cNvGrpSpPr/>
          <p:nvPr/>
        </p:nvGrpSpPr>
        <p:grpSpPr>
          <a:xfrm>
            <a:off x="2285149" y="2656916"/>
            <a:ext cx="369636" cy="344268"/>
            <a:chOff x="6529850" y="1777150"/>
            <a:chExt cx="862225" cy="803050"/>
          </a:xfrm>
        </p:grpSpPr>
        <p:sp>
          <p:nvSpPr>
            <p:cNvPr id="4778" name="Google Shape;4778;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118"/>
          <p:cNvGrpSpPr/>
          <p:nvPr/>
        </p:nvGrpSpPr>
        <p:grpSpPr>
          <a:xfrm>
            <a:off x="2666149" y="2656916"/>
            <a:ext cx="369636" cy="344268"/>
            <a:chOff x="6529850" y="1777150"/>
            <a:chExt cx="862225" cy="803050"/>
          </a:xfrm>
        </p:grpSpPr>
        <p:sp>
          <p:nvSpPr>
            <p:cNvPr id="4781" name="Google Shape;4781;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3" name="Google Shape;4783;p118"/>
          <p:cNvGrpSpPr/>
          <p:nvPr/>
        </p:nvGrpSpPr>
        <p:grpSpPr>
          <a:xfrm>
            <a:off x="3047149" y="2656916"/>
            <a:ext cx="369636" cy="344268"/>
            <a:chOff x="6529850" y="1777150"/>
            <a:chExt cx="862225" cy="803050"/>
          </a:xfrm>
        </p:grpSpPr>
        <p:sp>
          <p:nvSpPr>
            <p:cNvPr id="4784" name="Google Shape;4784;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6" name="Google Shape;4786;p118"/>
          <p:cNvGrpSpPr/>
          <p:nvPr/>
        </p:nvGrpSpPr>
        <p:grpSpPr>
          <a:xfrm>
            <a:off x="3428149" y="2656916"/>
            <a:ext cx="369636" cy="344268"/>
            <a:chOff x="6529850" y="1777150"/>
            <a:chExt cx="862225" cy="803050"/>
          </a:xfrm>
        </p:grpSpPr>
        <p:sp>
          <p:nvSpPr>
            <p:cNvPr id="4787" name="Google Shape;4787;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9" name="Google Shape;4789;p118"/>
          <p:cNvGrpSpPr/>
          <p:nvPr/>
        </p:nvGrpSpPr>
        <p:grpSpPr>
          <a:xfrm>
            <a:off x="3809149" y="2656916"/>
            <a:ext cx="369636" cy="344268"/>
            <a:chOff x="6529850" y="1777150"/>
            <a:chExt cx="862225" cy="803050"/>
          </a:xfrm>
        </p:grpSpPr>
        <p:sp>
          <p:nvSpPr>
            <p:cNvPr id="4790" name="Google Shape;4790;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118"/>
          <p:cNvGrpSpPr/>
          <p:nvPr/>
        </p:nvGrpSpPr>
        <p:grpSpPr>
          <a:xfrm>
            <a:off x="5104549" y="2580716"/>
            <a:ext cx="369636" cy="344268"/>
            <a:chOff x="6529850" y="1777150"/>
            <a:chExt cx="862225" cy="803050"/>
          </a:xfrm>
        </p:grpSpPr>
        <p:sp>
          <p:nvSpPr>
            <p:cNvPr id="4793" name="Google Shape;4793;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5" name="Google Shape;4795;p118"/>
          <p:cNvGrpSpPr/>
          <p:nvPr/>
        </p:nvGrpSpPr>
        <p:grpSpPr>
          <a:xfrm>
            <a:off x="5485549" y="2580716"/>
            <a:ext cx="369636" cy="344268"/>
            <a:chOff x="6529850" y="1777150"/>
            <a:chExt cx="862225" cy="803050"/>
          </a:xfrm>
        </p:grpSpPr>
        <p:sp>
          <p:nvSpPr>
            <p:cNvPr id="4796" name="Google Shape;4796;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118"/>
          <p:cNvGrpSpPr/>
          <p:nvPr/>
        </p:nvGrpSpPr>
        <p:grpSpPr>
          <a:xfrm>
            <a:off x="5866549" y="2580716"/>
            <a:ext cx="369636" cy="344268"/>
            <a:chOff x="6529850" y="1777150"/>
            <a:chExt cx="862225" cy="803050"/>
          </a:xfrm>
        </p:grpSpPr>
        <p:sp>
          <p:nvSpPr>
            <p:cNvPr id="4799" name="Google Shape;4799;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118"/>
          <p:cNvGrpSpPr/>
          <p:nvPr/>
        </p:nvGrpSpPr>
        <p:grpSpPr>
          <a:xfrm>
            <a:off x="6247549" y="2580716"/>
            <a:ext cx="369636" cy="344268"/>
            <a:chOff x="6529850" y="1777150"/>
            <a:chExt cx="862225" cy="803050"/>
          </a:xfrm>
        </p:grpSpPr>
        <p:sp>
          <p:nvSpPr>
            <p:cNvPr id="4802" name="Google Shape;4802;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4" name="Google Shape;4804;p118"/>
          <p:cNvSpPr txBox="1"/>
          <p:nvPr>
            <p:ph type="ctrTitle"/>
          </p:nvPr>
        </p:nvSpPr>
        <p:spPr>
          <a:xfrm>
            <a:off x="6559952" y="1036938"/>
            <a:ext cx="2488800" cy="75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anum Gothic Coding"/>
                <a:ea typeface="Nanum Gothic Coding"/>
                <a:cs typeface="Nanum Gothic Coding"/>
                <a:sym typeface="Nanum Gothic Coding"/>
              </a:rPr>
              <a:t>실제 현장 요구사항 반영 정도</a:t>
            </a:r>
            <a:endParaRPr sz="1800"/>
          </a:p>
        </p:txBody>
      </p:sp>
      <p:grpSp>
        <p:nvGrpSpPr>
          <p:cNvPr id="4805" name="Google Shape;4805;p118"/>
          <p:cNvGrpSpPr/>
          <p:nvPr/>
        </p:nvGrpSpPr>
        <p:grpSpPr>
          <a:xfrm>
            <a:off x="6728408" y="1721929"/>
            <a:ext cx="369636" cy="344268"/>
            <a:chOff x="6529850" y="1777150"/>
            <a:chExt cx="862225" cy="803050"/>
          </a:xfrm>
        </p:grpSpPr>
        <p:sp>
          <p:nvSpPr>
            <p:cNvPr id="4806" name="Google Shape;4806;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118"/>
          <p:cNvGrpSpPr/>
          <p:nvPr/>
        </p:nvGrpSpPr>
        <p:grpSpPr>
          <a:xfrm>
            <a:off x="7109408" y="1721929"/>
            <a:ext cx="369636" cy="344268"/>
            <a:chOff x="6529850" y="1777150"/>
            <a:chExt cx="862225" cy="803050"/>
          </a:xfrm>
        </p:grpSpPr>
        <p:sp>
          <p:nvSpPr>
            <p:cNvPr id="4809" name="Google Shape;4809;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1" name="Google Shape;4811;p118"/>
          <p:cNvGrpSpPr/>
          <p:nvPr/>
        </p:nvGrpSpPr>
        <p:grpSpPr>
          <a:xfrm>
            <a:off x="7490408" y="1721929"/>
            <a:ext cx="369636" cy="344268"/>
            <a:chOff x="6529850" y="1777150"/>
            <a:chExt cx="862225" cy="803050"/>
          </a:xfrm>
        </p:grpSpPr>
        <p:sp>
          <p:nvSpPr>
            <p:cNvPr id="4812" name="Google Shape;4812;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118"/>
          <p:cNvGrpSpPr/>
          <p:nvPr/>
        </p:nvGrpSpPr>
        <p:grpSpPr>
          <a:xfrm>
            <a:off x="7871408" y="1721929"/>
            <a:ext cx="369636" cy="344268"/>
            <a:chOff x="6529850" y="1777150"/>
            <a:chExt cx="862225" cy="803050"/>
          </a:xfrm>
        </p:grpSpPr>
        <p:sp>
          <p:nvSpPr>
            <p:cNvPr id="4815" name="Google Shape;4815;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118"/>
          <p:cNvGrpSpPr/>
          <p:nvPr/>
        </p:nvGrpSpPr>
        <p:grpSpPr>
          <a:xfrm>
            <a:off x="8252408" y="1721929"/>
            <a:ext cx="369636" cy="344268"/>
            <a:chOff x="6529850" y="1777150"/>
            <a:chExt cx="862225" cy="803050"/>
          </a:xfrm>
        </p:grpSpPr>
        <p:sp>
          <p:nvSpPr>
            <p:cNvPr id="4818" name="Google Shape;4818;p118"/>
            <p:cNvSpPr/>
            <p:nvPr/>
          </p:nvSpPr>
          <p:spPr>
            <a:xfrm>
              <a:off x="6530000" y="1777150"/>
              <a:ext cx="862075" cy="803050"/>
            </a:xfrm>
            <a:custGeom>
              <a:rect b="b" l="l" r="r" t="t"/>
              <a:pathLst>
                <a:path extrusionOk="0" h="32122" w="34483">
                  <a:moveTo>
                    <a:pt x="17239" y="0"/>
                  </a:moveTo>
                  <a:cubicBezTo>
                    <a:pt x="16712" y="0"/>
                    <a:pt x="16184" y="274"/>
                    <a:pt x="15912" y="822"/>
                  </a:cubicBezTo>
                  <a:lnTo>
                    <a:pt x="11864" y="9026"/>
                  </a:lnTo>
                  <a:cubicBezTo>
                    <a:pt x="11648" y="9463"/>
                    <a:pt x="11229" y="9762"/>
                    <a:pt x="10750" y="9834"/>
                  </a:cubicBezTo>
                  <a:lnTo>
                    <a:pt x="1702" y="11152"/>
                  </a:lnTo>
                  <a:cubicBezTo>
                    <a:pt x="486" y="11325"/>
                    <a:pt x="1" y="12822"/>
                    <a:pt x="881" y="13679"/>
                  </a:cubicBezTo>
                  <a:lnTo>
                    <a:pt x="7426" y="20062"/>
                  </a:lnTo>
                  <a:cubicBezTo>
                    <a:pt x="7774" y="20404"/>
                    <a:pt x="7936" y="20895"/>
                    <a:pt x="7852" y="21374"/>
                  </a:cubicBezTo>
                  <a:lnTo>
                    <a:pt x="6307" y="30386"/>
                  </a:lnTo>
                  <a:cubicBezTo>
                    <a:pt x="6141" y="31344"/>
                    <a:pt x="6906" y="32122"/>
                    <a:pt x="7769" y="32122"/>
                  </a:cubicBezTo>
                  <a:cubicBezTo>
                    <a:pt x="7997" y="32122"/>
                    <a:pt x="8231" y="32068"/>
                    <a:pt x="8457" y="31949"/>
                  </a:cubicBezTo>
                  <a:lnTo>
                    <a:pt x="16553" y="27692"/>
                  </a:lnTo>
                  <a:cubicBezTo>
                    <a:pt x="16768" y="27578"/>
                    <a:pt x="17005" y="27521"/>
                    <a:pt x="17242" y="27521"/>
                  </a:cubicBezTo>
                  <a:cubicBezTo>
                    <a:pt x="17478" y="27521"/>
                    <a:pt x="17715" y="27578"/>
                    <a:pt x="17930" y="27692"/>
                  </a:cubicBezTo>
                  <a:lnTo>
                    <a:pt x="26027" y="31949"/>
                  </a:lnTo>
                  <a:cubicBezTo>
                    <a:pt x="26252" y="32068"/>
                    <a:pt x="26486" y="32122"/>
                    <a:pt x="26713" y="32122"/>
                  </a:cubicBezTo>
                  <a:cubicBezTo>
                    <a:pt x="27575" y="32122"/>
                    <a:pt x="28338" y="31344"/>
                    <a:pt x="28176" y="30386"/>
                  </a:cubicBezTo>
                  <a:lnTo>
                    <a:pt x="26625" y="21374"/>
                  </a:lnTo>
                  <a:cubicBezTo>
                    <a:pt x="26548" y="20895"/>
                    <a:pt x="26703" y="20404"/>
                    <a:pt x="27057" y="20062"/>
                  </a:cubicBezTo>
                  <a:lnTo>
                    <a:pt x="33602" y="13679"/>
                  </a:lnTo>
                  <a:cubicBezTo>
                    <a:pt x="34482" y="12816"/>
                    <a:pt x="33997" y="11325"/>
                    <a:pt x="32782" y="11152"/>
                  </a:cubicBezTo>
                  <a:lnTo>
                    <a:pt x="23727" y="9834"/>
                  </a:lnTo>
                  <a:cubicBezTo>
                    <a:pt x="23248" y="9762"/>
                    <a:pt x="22829" y="9463"/>
                    <a:pt x="22613" y="9026"/>
                  </a:cubicBezTo>
                  <a:lnTo>
                    <a:pt x="18565" y="828"/>
                  </a:lnTo>
                  <a:cubicBezTo>
                    <a:pt x="18295" y="276"/>
                    <a:pt x="17767" y="0"/>
                    <a:pt x="172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118"/>
            <p:cNvSpPr/>
            <p:nvPr/>
          </p:nvSpPr>
          <p:spPr>
            <a:xfrm>
              <a:off x="6529850" y="2055175"/>
              <a:ext cx="255000" cy="525025"/>
            </a:xfrm>
            <a:custGeom>
              <a:rect b="b" l="l" r="r" t="t"/>
              <a:pathLst>
                <a:path extrusionOk="0" h="21001" w="10200">
                  <a:moveTo>
                    <a:pt x="1929" y="1"/>
                  </a:moveTo>
                  <a:lnTo>
                    <a:pt x="1702" y="31"/>
                  </a:lnTo>
                  <a:cubicBezTo>
                    <a:pt x="486" y="204"/>
                    <a:pt x="1" y="1701"/>
                    <a:pt x="881" y="2558"/>
                  </a:cubicBezTo>
                  <a:lnTo>
                    <a:pt x="7427" y="8941"/>
                  </a:lnTo>
                  <a:cubicBezTo>
                    <a:pt x="7780" y="9283"/>
                    <a:pt x="7936" y="9774"/>
                    <a:pt x="7852" y="10253"/>
                  </a:cubicBezTo>
                  <a:lnTo>
                    <a:pt x="6307" y="19265"/>
                  </a:lnTo>
                  <a:cubicBezTo>
                    <a:pt x="6147" y="20200"/>
                    <a:pt x="6881" y="21000"/>
                    <a:pt x="7762" y="21000"/>
                  </a:cubicBezTo>
                  <a:cubicBezTo>
                    <a:pt x="7903" y="21000"/>
                    <a:pt x="8048" y="20980"/>
                    <a:pt x="8193" y="20936"/>
                  </a:cubicBezTo>
                  <a:lnTo>
                    <a:pt x="10091" y="9462"/>
                  </a:lnTo>
                  <a:cubicBezTo>
                    <a:pt x="10199" y="8828"/>
                    <a:pt x="9996" y="8175"/>
                    <a:pt x="9546" y="7708"/>
                  </a:cubicBezTo>
                  <a:lnTo>
                    <a:pt x="1929" y="1"/>
                  </a:lnTo>
                  <a:close/>
                </a:path>
              </a:pathLst>
            </a:custGeom>
            <a:solidFill>
              <a:srgbClr val="E7AB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0" name="Google Shape;4820;p118"/>
          <p:cNvSpPr/>
          <p:nvPr/>
        </p:nvSpPr>
        <p:spPr>
          <a:xfrm>
            <a:off x="140296" y="3676100"/>
            <a:ext cx="6703800" cy="1348500"/>
          </a:xfrm>
          <a:prstGeom prst="wedgeRoundRectCallout">
            <a:avLst>
              <a:gd fmla="val 54470" name="adj1"/>
              <a:gd fmla="val -23552" name="adj2"/>
              <a:gd fmla="val 0" name="adj3"/>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lnSpc>
                <a:spcPct val="115000"/>
              </a:lnSpc>
              <a:spcBef>
                <a:spcPts val="1800"/>
              </a:spcBef>
              <a:spcAft>
                <a:spcPts val="1800"/>
              </a:spcAft>
              <a:buNone/>
            </a:pPr>
            <a:r>
              <a:t/>
            </a:r>
            <a:endParaRPr>
              <a:highlight>
                <a:srgbClr val="E6555C"/>
              </a:highlight>
              <a:latin typeface="Muli"/>
              <a:ea typeface="Muli"/>
              <a:cs typeface="Muli"/>
              <a:sym typeface="Muli"/>
            </a:endParaRPr>
          </a:p>
        </p:txBody>
      </p:sp>
      <p:grpSp>
        <p:nvGrpSpPr>
          <p:cNvPr id="4821" name="Google Shape;4821;p118"/>
          <p:cNvGrpSpPr/>
          <p:nvPr/>
        </p:nvGrpSpPr>
        <p:grpSpPr>
          <a:xfrm>
            <a:off x="7285332" y="3847419"/>
            <a:ext cx="325036" cy="350065"/>
            <a:chOff x="2808945" y="3487482"/>
            <a:chExt cx="325036" cy="350065"/>
          </a:xfrm>
        </p:grpSpPr>
        <p:sp>
          <p:nvSpPr>
            <p:cNvPr id="4822" name="Google Shape;4822;p118"/>
            <p:cNvSpPr/>
            <p:nvPr/>
          </p:nvSpPr>
          <p:spPr>
            <a:xfrm>
              <a:off x="2840097" y="3712239"/>
              <a:ext cx="132163" cy="125308"/>
            </a:xfrm>
            <a:custGeom>
              <a:rect b="b" l="l" r="r" t="t"/>
              <a:pathLst>
                <a:path extrusionOk="0" h="3930" w="4145">
                  <a:moveTo>
                    <a:pt x="1929" y="0"/>
                  </a:moveTo>
                  <a:cubicBezTo>
                    <a:pt x="1929" y="0"/>
                    <a:pt x="0" y="1310"/>
                    <a:pt x="310" y="3930"/>
                  </a:cubicBezTo>
                  <a:lnTo>
                    <a:pt x="1286" y="3930"/>
                  </a:lnTo>
                  <a:lnTo>
                    <a:pt x="1453" y="3787"/>
                  </a:lnTo>
                  <a:lnTo>
                    <a:pt x="1644" y="3930"/>
                  </a:lnTo>
                  <a:lnTo>
                    <a:pt x="2644" y="3930"/>
                  </a:lnTo>
                  <a:lnTo>
                    <a:pt x="4144" y="1834"/>
                  </a:lnTo>
                  <a:lnTo>
                    <a:pt x="2620" y="0"/>
                  </a:lnTo>
                  <a:close/>
                </a:path>
              </a:pathLst>
            </a:custGeom>
            <a:solidFill>
              <a:srgbClr val="2F15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118"/>
            <p:cNvSpPr/>
            <p:nvPr/>
          </p:nvSpPr>
          <p:spPr>
            <a:xfrm>
              <a:off x="2969932" y="3712239"/>
              <a:ext cx="131398" cy="125308"/>
            </a:xfrm>
            <a:custGeom>
              <a:rect b="b" l="l" r="r" t="t"/>
              <a:pathLst>
                <a:path extrusionOk="0" h="3930" w="4121">
                  <a:moveTo>
                    <a:pt x="1501" y="0"/>
                  </a:moveTo>
                  <a:lnTo>
                    <a:pt x="1" y="1834"/>
                  </a:lnTo>
                  <a:lnTo>
                    <a:pt x="1501" y="3930"/>
                  </a:lnTo>
                  <a:lnTo>
                    <a:pt x="2501" y="3930"/>
                  </a:lnTo>
                  <a:lnTo>
                    <a:pt x="2692" y="3715"/>
                  </a:lnTo>
                  <a:lnTo>
                    <a:pt x="2858" y="3930"/>
                  </a:lnTo>
                  <a:lnTo>
                    <a:pt x="3859" y="3930"/>
                  </a:lnTo>
                  <a:cubicBezTo>
                    <a:pt x="4121" y="1310"/>
                    <a:pt x="2192" y="0"/>
                    <a:pt x="2192" y="0"/>
                  </a:cubicBezTo>
                  <a:close/>
                </a:path>
              </a:pathLst>
            </a:custGeom>
            <a:solidFill>
              <a:srgbClr val="2F150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118"/>
            <p:cNvSpPr/>
            <p:nvPr/>
          </p:nvSpPr>
          <p:spPr>
            <a:xfrm>
              <a:off x="2923603" y="3712239"/>
              <a:ext cx="94188" cy="125308"/>
            </a:xfrm>
            <a:custGeom>
              <a:rect b="b" l="l" r="r" t="t"/>
              <a:pathLst>
                <a:path extrusionOk="0" h="3930" w="2954">
                  <a:moveTo>
                    <a:pt x="1" y="0"/>
                  </a:moveTo>
                  <a:lnTo>
                    <a:pt x="1" y="3930"/>
                  </a:lnTo>
                  <a:lnTo>
                    <a:pt x="906" y="3930"/>
                  </a:lnTo>
                  <a:lnTo>
                    <a:pt x="1454" y="3453"/>
                  </a:lnTo>
                  <a:lnTo>
                    <a:pt x="2049" y="3930"/>
                  </a:lnTo>
                  <a:lnTo>
                    <a:pt x="2954" y="3930"/>
                  </a:lnTo>
                  <a:lnTo>
                    <a:pt x="2954" y="0"/>
                  </a:lnTo>
                  <a:close/>
                </a:path>
              </a:pathLst>
            </a:custGeom>
            <a:solidFill>
              <a:srgbClr val="E0D6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118"/>
            <p:cNvSpPr/>
            <p:nvPr/>
          </p:nvSpPr>
          <p:spPr>
            <a:xfrm>
              <a:off x="2817299" y="3487482"/>
              <a:ext cx="305299" cy="168576"/>
            </a:xfrm>
            <a:custGeom>
              <a:rect b="b" l="l" r="r" t="t"/>
              <a:pathLst>
                <a:path extrusionOk="0" h="5287" w="9575">
                  <a:moveTo>
                    <a:pt x="4788" y="0"/>
                  </a:moveTo>
                  <a:cubicBezTo>
                    <a:pt x="2287" y="0"/>
                    <a:pt x="239" y="1834"/>
                    <a:pt x="1" y="4192"/>
                  </a:cubicBezTo>
                  <a:lnTo>
                    <a:pt x="501" y="5287"/>
                  </a:lnTo>
                  <a:lnTo>
                    <a:pt x="9193" y="5287"/>
                  </a:lnTo>
                  <a:lnTo>
                    <a:pt x="9574" y="4192"/>
                  </a:lnTo>
                  <a:cubicBezTo>
                    <a:pt x="9360" y="1810"/>
                    <a:pt x="7288" y="0"/>
                    <a:pt x="4788" y="0"/>
                  </a:cubicBezTo>
                  <a:close/>
                </a:path>
              </a:pathLst>
            </a:custGeom>
            <a:solidFill>
              <a:srgbClr val="A45B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118"/>
            <p:cNvSpPr/>
            <p:nvPr/>
          </p:nvSpPr>
          <p:spPr>
            <a:xfrm>
              <a:off x="2818064" y="3488981"/>
              <a:ext cx="128369" cy="161784"/>
            </a:xfrm>
            <a:custGeom>
              <a:rect b="b" l="l" r="r" t="t"/>
              <a:pathLst>
                <a:path extrusionOk="0" h="5074" w="4026">
                  <a:moveTo>
                    <a:pt x="4025" y="1"/>
                  </a:moveTo>
                  <a:lnTo>
                    <a:pt x="4025" y="1"/>
                  </a:lnTo>
                  <a:cubicBezTo>
                    <a:pt x="1882" y="334"/>
                    <a:pt x="215" y="2025"/>
                    <a:pt x="1" y="4145"/>
                  </a:cubicBezTo>
                  <a:lnTo>
                    <a:pt x="429" y="5073"/>
                  </a:lnTo>
                  <a:cubicBezTo>
                    <a:pt x="668" y="2835"/>
                    <a:pt x="2049" y="977"/>
                    <a:pt x="4025" y="1"/>
                  </a:cubicBezTo>
                  <a:close/>
                </a:path>
              </a:pathLst>
            </a:custGeom>
            <a:solidFill>
              <a:srgbClr val="8B4D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118"/>
            <p:cNvSpPr/>
            <p:nvPr/>
          </p:nvSpPr>
          <p:spPr>
            <a:xfrm>
              <a:off x="2953225" y="3750182"/>
              <a:ext cx="34978" cy="42184"/>
            </a:xfrm>
            <a:custGeom>
              <a:rect b="b" l="l" r="r" t="t"/>
              <a:pathLst>
                <a:path extrusionOk="0" h="1323" w="1097">
                  <a:moveTo>
                    <a:pt x="144" y="1"/>
                  </a:moveTo>
                  <a:lnTo>
                    <a:pt x="25" y="834"/>
                  </a:lnTo>
                  <a:cubicBezTo>
                    <a:pt x="1" y="954"/>
                    <a:pt x="48" y="1073"/>
                    <a:pt x="144" y="1120"/>
                  </a:cubicBezTo>
                  <a:lnTo>
                    <a:pt x="406" y="1287"/>
                  </a:lnTo>
                  <a:cubicBezTo>
                    <a:pt x="453" y="1311"/>
                    <a:pt x="501" y="1323"/>
                    <a:pt x="545" y="1323"/>
                  </a:cubicBezTo>
                  <a:cubicBezTo>
                    <a:pt x="590" y="1323"/>
                    <a:pt x="632" y="1311"/>
                    <a:pt x="668" y="1287"/>
                  </a:cubicBezTo>
                  <a:lnTo>
                    <a:pt x="953" y="1120"/>
                  </a:lnTo>
                  <a:cubicBezTo>
                    <a:pt x="1049" y="1073"/>
                    <a:pt x="1096" y="930"/>
                    <a:pt x="1049" y="834"/>
                  </a:cubicBezTo>
                  <a:lnTo>
                    <a:pt x="930" y="1"/>
                  </a:lnTo>
                  <a:close/>
                </a:path>
              </a:pathLst>
            </a:custGeom>
            <a:solidFill>
              <a:srgbClr val="EA82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118"/>
            <p:cNvSpPr/>
            <p:nvPr/>
          </p:nvSpPr>
          <p:spPr>
            <a:xfrm>
              <a:off x="2828714" y="3583902"/>
              <a:ext cx="284765" cy="179226"/>
            </a:xfrm>
            <a:custGeom>
              <a:rect b="b" l="l" r="r" t="t"/>
              <a:pathLst>
                <a:path extrusionOk="0" h="5621" w="8931">
                  <a:moveTo>
                    <a:pt x="1620" y="1"/>
                  </a:moveTo>
                  <a:cubicBezTo>
                    <a:pt x="1620" y="1525"/>
                    <a:pt x="310" y="1858"/>
                    <a:pt x="310" y="1858"/>
                  </a:cubicBezTo>
                  <a:lnTo>
                    <a:pt x="262" y="1858"/>
                  </a:lnTo>
                  <a:lnTo>
                    <a:pt x="0" y="2334"/>
                  </a:lnTo>
                  <a:lnTo>
                    <a:pt x="453" y="2763"/>
                  </a:lnTo>
                  <a:cubicBezTo>
                    <a:pt x="977" y="4406"/>
                    <a:pt x="2596" y="5621"/>
                    <a:pt x="4477" y="5621"/>
                  </a:cubicBezTo>
                  <a:cubicBezTo>
                    <a:pt x="6382" y="5621"/>
                    <a:pt x="7954" y="4430"/>
                    <a:pt x="8478" y="2763"/>
                  </a:cubicBezTo>
                  <a:lnTo>
                    <a:pt x="8931" y="2334"/>
                  </a:lnTo>
                  <a:lnTo>
                    <a:pt x="8669" y="1858"/>
                  </a:lnTo>
                  <a:lnTo>
                    <a:pt x="8645" y="1858"/>
                  </a:lnTo>
                  <a:cubicBezTo>
                    <a:pt x="8645" y="1858"/>
                    <a:pt x="7335" y="1525"/>
                    <a:pt x="7335" y="1"/>
                  </a:cubicBezTo>
                  <a:cubicBezTo>
                    <a:pt x="7335" y="1"/>
                    <a:pt x="6097" y="310"/>
                    <a:pt x="4477" y="310"/>
                  </a:cubicBezTo>
                  <a:cubicBezTo>
                    <a:pt x="2834" y="310"/>
                    <a:pt x="1620" y="1"/>
                    <a:pt x="1620" y="1"/>
                  </a:cubicBezTo>
                  <a:close/>
                </a:path>
              </a:pathLst>
            </a:custGeom>
            <a:solidFill>
              <a:srgbClr val="FED2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118"/>
            <p:cNvSpPr/>
            <p:nvPr/>
          </p:nvSpPr>
          <p:spPr>
            <a:xfrm>
              <a:off x="2877306" y="3660586"/>
              <a:ext cx="31917" cy="11447"/>
            </a:xfrm>
            <a:custGeom>
              <a:rect b="b" l="l" r="r" t="t"/>
              <a:pathLst>
                <a:path extrusionOk="0" h="359" w="1001">
                  <a:moveTo>
                    <a:pt x="167" y="1"/>
                  </a:moveTo>
                  <a:cubicBezTo>
                    <a:pt x="96" y="1"/>
                    <a:pt x="0" y="72"/>
                    <a:pt x="0" y="191"/>
                  </a:cubicBezTo>
                  <a:cubicBezTo>
                    <a:pt x="0" y="287"/>
                    <a:pt x="48" y="358"/>
                    <a:pt x="167" y="358"/>
                  </a:cubicBezTo>
                  <a:lnTo>
                    <a:pt x="834" y="358"/>
                  </a:lnTo>
                  <a:cubicBezTo>
                    <a:pt x="929" y="358"/>
                    <a:pt x="1000" y="310"/>
                    <a:pt x="1000" y="191"/>
                  </a:cubicBezTo>
                  <a:cubicBezTo>
                    <a:pt x="977" y="96"/>
                    <a:pt x="929" y="1"/>
                    <a:pt x="834" y="1"/>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118"/>
            <p:cNvSpPr/>
            <p:nvPr/>
          </p:nvSpPr>
          <p:spPr>
            <a:xfrm>
              <a:off x="2887159" y="3623376"/>
              <a:ext cx="12180" cy="27389"/>
            </a:xfrm>
            <a:custGeom>
              <a:rect b="b" l="l" r="r" t="t"/>
              <a:pathLst>
                <a:path extrusionOk="0" h="859" w="382">
                  <a:moveTo>
                    <a:pt x="191" y="1"/>
                  </a:moveTo>
                  <a:cubicBezTo>
                    <a:pt x="96" y="1"/>
                    <a:pt x="1" y="72"/>
                    <a:pt x="1" y="192"/>
                  </a:cubicBezTo>
                  <a:lnTo>
                    <a:pt x="1" y="668"/>
                  </a:lnTo>
                  <a:cubicBezTo>
                    <a:pt x="25" y="787"/>
                    <a:pt x="96" y="858"/>
                    <a:pt x="191" y="858"/>
                  </a:cubicBezTo>
                  <a:cubicBezTo>
                    <a:pt x="287" y="858"/>
                    <a:pt x="382" y="787"/>
                    <a:pt x="382" y="668"/>
                  </a:cubicBezTo>
                  <a:lnTo>
                    <a:pt x="382" y="192"/>
                  </a:lnTo>
                  <a:cubicBezTo>
                    <a:pt x="382" y="96"/>
                    <a:pt x="310" y="1"/>
                    <a:pt x="191"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118"/>
            <p:cNvSpPr/>
            <p:nvPr/>
          </p:nvSpPr>
          <p:spPr>
            <a:xfrm>
              <a:off x="3042088" y="3623376"/>
              <a:ext cx="11415" cy="27389"/>
            </a:xfrm>
            <a:custGeom>
              <a:rect b="b" l="l" r="r" t="t"/>
              <a:pathLst>
                <a:path extrusionOk="0" h="859" w="358">
                  <a:moveTo>
                    <a:pt x="191" y="1"/>
                  </a:moveTo>
                  <a:cubicBezTo>
                    <a:pt x="71" y="1"/>
                    <a:pt x="0" y="72"/>
                    <a:pt x="0" y="192"/>
                  </a:cubicBezTo>
                  <a:lnTo>
                    <a:pt x="0" y="668"/>
                  </a:lnTo>
                  <a:cubicBezTo>
                    <a:pt x="0" y="787"/>
                    <a:pt x="95" y="858"/>
                    <a:pt x="191" y="858"/>
                  </a:cubicBezTo>
                  <a:cubicBezTo>
                    <a:pt x="286" y="858"/>
                    <a:pt x="357" y="787"/>
                    <a:pt x="357" y="668"/>
                  </a:cubicBezTo>
                  <a:lnTo>
                    <a:pt x="357" y="192"/>
                  </a:lnTo>
                  <a:cubicBezTo>
                    <a:pt x="357" y="96"/>
                    <a:pt x="310" y="1"/>
                    <a:pt x="191" y="1"/>
                  </a:cubicBezTo>
                  <a:close/>
                </a:path>
              </a:pathLst>
            </a:custGeom>
            <a:solidFill>
              <a:srgbClr val="2812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118"/>
            <p:cNvSpPr/>
            <p:nvPr/>
          </p:nvSpPr>
          <p:spPr>
            <a:xfrm>
              <a:off x="3032204" y="3660586"/>
              <a:ext cx="31917" cy="11447"/>
            </a:xfrm>
            <a:custGeom>
              <a:rect b="b" l="l" r="r" t="t"/>
              <a:pathLst>
                <a:path extrusionOk="0" h="359" w="1001">
                  <a:moveTo>
                    <a:pt x="167" y="1"/>
                  </a:moveTo>
                  <a:cubicBezTo>
                    <a:pt x="72" y="1"/>
                    <a:pt x="0" y="72"/>
                    <a:pt x="0" y="191"/>
                  </a:cubicBezTo>
                  <a:cubicBezTo>
                    <a:pt x="0" y="287"/>
                    <a:pt x="48" y="358"/>
                    <a:pt x="167" y="358"/>
                  </a:cubicBezTo>
                  <a:lnTo>
                    <a:pt x="834" y="358"/>
                  </a:lnTo>
                  <a:cubicBezTo>
                    <a:pt x="905" y="358"/>
                    <a:pt x="1001" y="310"/>
                    <a:pt x="1001" y="191"/>
                  </a:cubicBezTo>
                  <a:cubicBezTo>
                    <a:pt x="977" y="96"/>
                    <a:pt x="905" y="1"/>
                    <a:pt x="834" y="1"/>
                  </a:cubicBezTo>
                  <a:close/>
                </a:path>
              </a:pathLst>
            </a:custGeom>
            <a:solidFill>
              <a:srgbClr val="FDA8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118"/>
            <p:cNvSpPr/>
            <p:nvPr/>
          </p:nvSpPr>
          <p:spPr>
            <a:xfrm>
              <a:off x="2925899" y="3653858"/>
              <a:ext cx="88863" cy="41897"/>
            </a:xfrm>
            <a:custGeom>
              <a:rect b="b" l="l" r="r" t="t"/>
              <a:pathLst>
                <a:path extrusionOk="0" h="1314" w="2787">
                  <a:moveTo>
                    <a:pt x="952" y="1"/>
                  </a:moveTo>
                  <a:cubicBezTo>
                    <a:pt x="130" y="1"/>
                    <a:pt x="522" y="1033"/>
                    <a:pt x="0" y="1117"/>
                  </a:cubicBezTo>
                  <a:cubicBezTo>
                    <a:pt x="15" y="1117"/>
                    <a:pt x="152" y="1313"/>
                    <a:pt x="504" y="1313"/>
                  </a:cubicBezTo>
                  <a:cubicBezTo>
                    <a:pt x="714" y="1313"/>
                    <a:pt x="1000" y="1244"/>
                    <a:pt x="1382" y="1022"/>
                  </a:cubicBezTo>
                  <a:cubicBezTo>
                    <a:pt x="1773" y="1244"/>
                    <a:pt x="2067" y="1313"/>
                    <a:pt x="2283" y="1313"/>
                  </a:cubicBezTo>
                  <a:cubicBezTo>
                    <a:pt x="2646" y="1313"/>
                    <a:pt x="2787" y="1117"/>
                    <a:pt x="2787" y="1117"/>
                  </a:cubicBezTo>
                  <a:cubicBezTo>
                    <a:pt x="2283" y="1033"/>
                    <a:pt x="2666" y="7"/>
                    <a:pt x="1806" y="7"/>
                  </a:cubicBezTo>
                  <a:cubicBezTo>
                    <a:pt x="1689" y="7"/>
                    <a:pt x="1550" y="26"/>
                    <a:pt x="1382" y="69"/>
                  </a:cubicBezTo>
                  <a:cubicBezTo>
                    <a:pt x="1210" y="22"/>
                    <a:pt x="1068" y="1"/>
                    <a:pt x="952" y="1"/>
                  </a:cubicBezTo>
                  <a:close/>
                </a:path>
              </a:pathLst>
            </a:custGeom>
            <a:solidFill>
              <a:srgbClr val="F286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118"/>
            <p:cNvSpPr/>
            <p:nvPr/>
          </p:nvSpPr>
          <p:spPr>
            <a:xfrm>
              <a:off x="3099035" y="3612758"/>
              <a:ext cx="34946" cy="59274"/>
            </a:xfrm>
            <a:custGeom>
              <a:rect b="b" l="l" r="r" t="t"/>
              <a:pathLst>
                <a:path extrusionOk="0" h="1859" w="1096">
                  <a:moveTo>
                    <a:pt x="214" y="1"/>
                  </a:moveTo>
                  <a:lnTo>
                    <a:pt x="214" y="1"/>
                  </a:lnTo>
                  <a:cubicBezTo>
                    <a:pt x="238" y="477"/>
                    <a:pt x="191" y="953"/>
                    <a:pt x="191" y="953"/>
                  </a:cubicBezTo>
                  <a:cubicBezTo>
                    <a:pt x="143" y="1263"/>
                    <a:pt x="95" y="1572"/>
                    <a:pt x="0" y="1858"/>
                  </a:cubicBezTo>
                  <a:lnTo>
                    <a:pt x="143" y="1858"/>
                  </a:lnTo>
                  <a:cubicBezTo>
                    <a:pt x="667" y="1858"/>
                    <a:pt x="1096" y="1453"/>
                    <a:pt x="1096" y="906"/>
                  </a:cubicBezTo>
                  <a:cubicBezTo>
                    <a:pt x="1072" y="429"/>
                    <a:pt x="691" y="24"/>
                    <a:pt x="214"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118"/>
            <p:cNvSpPr/>
            <p:nvPr/>
          </p:nvSpPr>
          <p:spPr>
            <a:xfrm>
              <a:off x="2808945" y="3611993"/>
              <a:ext cx="153431" cy="150402"/>
            </a:xfrm>
            <a:custGeom>
              <a:rect b="b" l="l" r="r" t="t"/>
              <a:pathLst>
                <a:path extrusionOk="0" h="4717" w="4812">
                  <a:moveTo>
                    <a:pt x="858" y="1"/>
                  </a:moveTo>
                  <a:cubicBezTo>
                    <a:pt x="382" y="48"/>
                    <a:pt x="1" y="453"/>
                    <a:pt x="1" y="930"/>
                  </a:cubicBezTo>
                  <a:cubicBezTo>
                    <a:pt x="1" y="1453"/>
                    <a:pt x="406" y="1882"/>
                    <a:pt x="954" y="1882"/>
                  </a:cubicBezTo>
                  <a:lnTo>
                    <a:pt x="1096" y="1882"/>
                  </a:lnTo>
                  <a:cubicBezTo>
                    <a:pt x="1597" y="3430"/>
                    <a:pt x="3073" y="4597"/>
                    <a:pt x="4812" y="4716"/>
                  </a:cubicBezTo>
                  <a:cubicBezTo>
                    <a:pt x="3311" y="4002"/>
                    <a:pt x="2192" y="2763"/>
                    <a:pt x="1716" y="1239"/>
                  </a:cubicBezTo>
                  <a:cubicBezTo>
                    <a:pt x="1668" y="1025"/>
                    <a:pt x="1597" y="810"/>
                    <a:pt x="1573" y="596"/>
                  </a:cubicBezTo>
                  <a:cubicBezTo>
                    <a:pt x="1239" y="882"/>
                    <a:pt x="930" y="953"/>
                    <a:pt x="930" y="953"/>
                  </a:cubicBezTo>
                  <a:lnTo>
                    <a:pt x="882" y="953"/>
                  </a:lnTo>
                  <a:cubicBezTo>
                    <a:pt x="882" y="953"/>
                    <a:pt x="834" y="477"/>
                    <a:pt x="858" y="1"/>
                  </a:cubicBezTo>
                  <a:close/>
                </a:path>
              </a:pathLst>
            </a:custGeom>
            <a:solidFill>
              <a:srgbClr val="FDBD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6" name="Google Shape;4836;p118"/>
          <p:cNvSpPr txBox="1"/>
          <p:nvPr>
            <p:ph type="ctrTitle"/>
          </p:nvPr>
        </p:nvSpPr>
        <p:spPr>
          <a:xfrm>
            <a:off x="-83886" y="3641153"/>
            <a:ext cx="13008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anum Gothic Coding"/>
                <a:ea typeface="Nanum Gothic Coding"/>
                <a:cs typeface="Nanum Gothic Coding"/>
                <a:sym typeface="Nanum Gothic Coding"/>
              </a:rPr>
              <a:t>총평</a:t>
            </a:r>
            <a:endParaRPr sz="1800"/>
          </a:p>
        </p:txBody>
      </p:sp>
      <p:pic>
        <p:nvPicPr>
          <p:cNvPr id="4837" name="Google Shape;4837;p118"/>
          <p:cNvPicPr preferRelativeResize="0"/>
          <p:nvPr/>
        </p:nvPicPr>
        <p:blipFill>
          <a:blip r:embed="rId4">
            <a:alphaModFix/>
          </a:blip>
          <a:stretch>
            <a:fillRect/>
          </a:stretch>
        </p:blipFill>
        <p:spPr>
          <a:xfrm>
            <a:off x="1983900" y="1863451"/>
            <a:ext cx="350024" cy="350051"/>
          </a:xfrm>
          <a:prstGeom prst="rect">
            <a:avLst/>
          </a:prstGeom>
          <a:noFill/>
          <a:ln>
            <a:noFill/>
          </a:ln>
        </p:spPr>
      </p:pic>
      <p:pic>
        <p:nvPicPr>
          <p:cNvPr id="4838" name="Google Shape;4838;p118"/>
          <p:cNvPicPr preferRelativeResize="0"/>
          <p:nvPr/>
        </p:nvPicPr>
        <p:blipFill>
          <a:blip r:embed="rId4">
            <a:alphaModFix/>
          </a:blip>
          <a:stretch>
            <a:fillRect/>
          </a:stretch>
        </p:blipFill>
        <p:spPr>
          <a:xfrm>
            <a:off x="6658567" y="2577344"/>
            <a:ext cx="350024" cy="350051"/>
          </a:xfrm>
          <a:prstGeom prst="rect">
            <a:avLst/>
          </a:prstGeom>
          <a:noFill/>
          <a:ln>
            <a:noFill/>
          </a:ln>
        </p:spPr>
      </p:pic>
      <p:sp>
        <p:nvSpPr>
          <p:cNvPr id="4839" name="Google Shape;4839;p118"/>
          <p:cNvSpPr txBox="1"/>
          <p:nvPr>
            <p:ph type="ctrTitle"/>
          </p:nvPr>
        </p:nvSpPr>
        <p:spPr>
          <a:xfrm>
            <a:off x="4370750" y="2192443"/>
            <a:ext cx="3641100" cy="4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latin typeface="Nanum Gothic Coding"/>
                <a:ea typeface="Nanum Gothic Coding"/>
                <a:cs typeface="Nanum Gothic Coding"/>
                <a:sym typeface="Nanum Gothic Coding"/>
              </a:rPr>
              <a:t>시각적 디자인의 정보 전달력</a:t>
            </a:r>
            <a:endParaRPr sz="1800"/>
          </a:p>
        </p:txBody>
      </p:sp>
      <p:sp>
        <p:nvSpPr>
          <p:cNvPr id="4840" name="Google Shape;4840;p118"/>
          <p:cNvSpPr txBox="1"/>
          <p:nvPr/>
        </p:nvSpPr>
        <p:spPr>
          <a:xfrm>
            <a:off x="408725" y="4033375"/>
            <a:ext cx="6351000" cy="98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200"/>
              </a:spcBef>
              <a:spcAft>
                <a:spcPts val="0"/>
              </a:spcAft>
              <a:buNone/>
            </a:pPr>
            <a:r>
              <a:rPr lang="es" sz="1100">
                <a:solidFill>
                  <a:schemeClr val="dk1"/>
                </a:solidFill>
                <a:latin typeface="Roboto"/>
                <a:ea typeface="Roboto"/>
                <a:cs typeface="Roboto"/>
                <a:sym typeface="Roboto"/>
              </a:rPr>
              <a:t>실제 </a:t>
            </a:r>
            <a:r>
              <a:rPr lang="es" sz="1100" u="sng">
                <a:solidFill>
                  <a:schemeClr val="dk1"/>
                </a:solidFill>
                <a:latin typeface="Roboto"/>
                <a:ea typeface="Roboto"/>
                <a:cs typeface="Roboto"/>
                <a:sym typeface="Roboto"/>
              </a:rPr>
              <a:t>MES의 구조 및 요구사항</a:t>
            </a:r>
            <a:r>
              <a:rPr lang="es" sz="1100">
                <a:solidFill>
                  <a:schemeClr val="dk1"/>
                </a:solidFill>
                <a:latin typeface="Roboto"/>
                <a:ea typeface="Roboto"/>
                <a:cs typeface="Roboto"/>
                <a:sym typeface="Roboto"/>
              </a:rPr>
              <a:t>을 </a:t>
            </a:r>
            <a:r>
              <a:rPr b="1" lang="es" sz="1100">
                <a:solidFill>
                  <a:schemeClr val="dk1"/>
                </a:solidFill>
                <a:latin typeface="Roboto"/>
                <a:ea typeface="Roboto"/>
                <a:cs typeface="Roboto"/>
                <a:sym typeface="Roboto"/>
              </a:rPr>
              <a:t>기획의도</a:t>
            </a:r>
            <a:r>
              <a:rPr lang="es" sz="1100">
                <a:solidFill>
                  <a:schemeClr val="dk1"/>
                </a:solidFill>
                <a:latin typeface="Roboto"/>
                <a:ea typeface="Roboto"/>
                <a:cs typeface="Roboto"/>
                <a:sym typeface="Roboto"/>
              </a:rPr>
              <a:t>에 적극 반영하였으며,</a:t>
            </a:r>
            <a:endParaRPr sz="1100">
              <a:solidFill>
                <a:schemeClr val="dk1"/>
              </a:solidFill>
              <a:latin typeface="Roboto"/>
              <a:ea typeface="Roboto"/>
              <a:cs typeface="Roboto"/>
              <a:sym typeface="Roboto"/>
            </a:endParaRPr>
          </a:p>
          <a:p>
            <a:pPr indent="0" lvl="0" marL="0" rtl="0" algn="l">
              <a:lnSpc>
                <a:spcPct val="100000"/>
              </a:lnSpc>
              <a:spcBef>
                <a:spcPts val="200"/>
              </a:spcBef>
              <a:spcAft>
                <a:spcPts val="0"/>
              </a:spcAft>
              <a:buNone/>
            </a:pPr>
            <a:r>
              <a:rPr lang="es" sz="1100">
                <a:solidFill>
                  <a:schemeClr val="dk1"/>
                </a:solidFill>
                <a:latin typeface="Roboto"/>
                <a:ea typeface="Roboto"/>
                <a:cs typeface="Roboto"/>
                <a:sym typeface="Roboto"/>
              </a:rPr>
              <a:t>실질적인 </a:t>
            </a:r>
            <a:r>
              <a:rPr lang="es" sz="1100" u="sng">
                <a:solidFill>
                  <a:schemeClr val="dk1"/>
                </a:solidFill>
                <a:latin typeface="Roboto"/>
                <a:ea typeface="Roboto"/>
                <a:cs typeface="Roboto"/>
                <a:sym typeface="Roboto"/>
              </a:rPr>
              <a:t>운영 효율성</a:t>
            </a:r>
            <a:r>
              <a:rPr lang="es" sz="1100">
                <a:solidFill>
                  <a:schemeClr val="dk1"/>
                </a:solidFill>
                <a:latin typeface="Roboto"/>
                <a:ea typeface="Roboto"/>
                <a:cs typeface="Roboto"/>
                <a:sym typeface="Roboto"/>
              </a:rPr>
              <a:t>을 높이기 위해 </a:t>
            </a:r>
            <a:r>
              <a:rPr b="1" lang="es" sz="1100">
                <a:solidFill>
                  <a:schemeClr val="dk1"/>
                </a:solidFill>
                <a:latin typeface="Roboto"/>
                <a:ea typeface="Roboto"/>
                <a:cs typeface="Roboto"/>
                <a:sym typeface="Roboto"/>
              </a:rPr>
              <a:t>구현과 디자인의 디테일</a:t>
            </a:r>
            <a:r>
              <a:rPr lang="es" sz="1100">
                <a:solidFill>
                  <a:schemeClr val="dk1"/>
                </a:solidFill>
                <a:latin typeface="Roboto"/>
                <a:ea typeface="Roboto"/>
                <a:cs typeface="Roboto"/>
                <a:sym typeface="Roboto"/>
              </a:rPr>
              <a:t>에 최대한 신경을 썼습니다.</a:t>
            </a:r>
            <a:endParaRPr sz="1100">
              <a:solidFill>
                <a:schemeClr val="dk1"/>
              </a:solidFill>
              <a:latin typeface="Roboto"/>
              <a:ea typeface="Roboto"/>
              <a:cs typeface="Roboto"/>
              <a:sym typeface="Roboto"/>
            </a:endParaRPr>
          </a:p>
          <a:p>
            <a:pPr indent="0" lvl="0" marL="0" rtl="0" algn="l">
              <a:lnSpc>
                <a:spcPct val="100000"/>
              </a:lnSpc>
              <a:spcBef>
                <a:spcPts val="200"/>
              </a:spcBef>
              <a:spcAft>
                <a:spcPts val="0"/>
              </a:spcAft>
              <a:buNone/>
            </a:pPr>
            <a:r>
              <a:rPr lang="es" sz="1100">
                <a:solidFill>
                  <a:schemeClr val="dk1"/>
                </a:solidFill>
                <a:latin typeface="Roboto"/>
                <a:ea typeface="Roboto"/>
                <a:cs typeface="Roboto"/>
                <a:sym typeface="Roboto"/>
              </a:rPr>
              <a:t>다만, 시각적 정보전달력 강화를 위한 추가적인 </a:t>
            </a:r>
            <a:r>
              <a:rPr lang="es" sz="1100" u="sng">
                <a:solidFill>
                  <a:schemeClr val="dk1"/>
                </a:solidFill>
                <a:latin typeface="Roboto"/>
                <a:ea typeface="Roboto"/>
                <a:cs typeface="Roboto"/>
                <a:sym typeface="Roboto"/>
              </a:rPr>
              <a:t>화면 개선</a:t>
            </a:r>
            <a:r>
              <a:rPr lang="es" sz="1100">
                <a:solidFill>
                  <a:schemeClr val="dk1"/>
                </a:solidFill>
                <a:latin typeface="Roboto"/>
                <a:ea typeface="Roboto"/>
                <a:cs typeface="Roboto"/>
                <a:sym typeface="Roboto"/>
              </a:rPr>
              <a:t> 및</a:t>
            </a:r>
            <a:endParaRPr sz="1100">
              <a:solidFill>
                <a:schemeClr val="dk1"/>
              </a:solidFill>
              <a:latin typeface="Roboto"/>
              <a:ea typeface="Roboto"/>
              <a:cs typeface="Roboto"/>
              <a:sym typeface="Roboto"/>
            </a:endParaRPr>
          </a:p>
          <a:p>
            <a:pPr indent="0" lvl="0" marL="0" rtl="0" algn="l">
              <a:lnSpc>
                <a:spcPct val="100000"/>
              </a:lnSpc>
              <a:spcBef>
                <a:spcPts val="200"/>
              </a:spcBef>
              <a:spcAft>
                <a:spcPts val="200"/>
              </a:spcAft>
              <a:buNone/>
            </a:pPr>
            <a:r>
              <a:rPr lang="es" sz="1100">
                <a:solidFill>
                  <a:schemeClr val="dk1"/>
                </a:solidFill>
                <a:latin typeface="Roboto"/>
                <a:ea typeface="Roboto"/>
                <a:cs typeface="Roboto"/>
                <a:sym typeface="Roboto"/>
              </a:rPr>
              <a:t>    추후 시스템 확장성을 위한 </a:t>
            </a:r>
            <a:r>
              <a:rPr lang="es" sz="1100" u="sng">
                <a:solidFill>
                  <a:schemeClr val="dk1"/>
                </a:solidFill>
                <a:latin typeface="Roboto"/>
                <a:ea typeface="Roboto"/>
                <a:cs typeface="Roboto"/>
                <a:sym typeface="Roboto"/>
              </a:rPr>
              <a:t>기능 보완</a:t>
            </a:r>
            <a:r>
              <a:rPr lang="es" sz="1100">
                <a:solidFill>
                  <a:schemeClr val="dk1"/>
                </a:solidFill>
                <a:latin typeface="Roboto"/>
                <a:ea typeface="Roboto"/>
                <a:cs typeface="Roboto"/>
                <a:sym typeface="Roboto"/>
              </a:rPr>
              <a:t>이 필요하다 느꼈습니다. </a:t>
            </a:r>
            <a:r>
              <a:rPr lang="es" sz="1100">
                <a:highlight>
                  <a:schemeClr val="accent3"/>
                </a:highlight>
                <a:latin typeface="Roboto Light"/>
                <a:ea typeface="Roboto Light"/>
                <a:cs typeface="Roboto Light"/>
                <a:sym typeface="Roboto Light"/>
              </a:rPr>
              <a:t>👍</a:t>
            </a:r>
            <a:endParaRPr sz="1100">
              <a:solidFill>
                <a:schemeClr val="dk1"/>
              </a:solidFill>
              <a:latin typeface="Roboto Light"/>
              <a:ea typeface="Roboto Light"/>
              <a:cs typeface="Roboto Light"/>
              <a:sym typeface="Roboto Light"/>
            </a:endParaRPr>
          </a:p>
        </p:txBody>
      </p:sp>
      <p:sp>
        <p:nvSpPr>
          <p:cNvPr id="4841" name="Google Shape;4841;p118"/>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97/101</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5" name="Shape 4845"/>
        <p:cNvGrpSpPr/>
        <p:nvPr/>
      </p:nvGrpSpPr>
      <p:grpSpPr>
        <a:xfrm>
          <a:off x="0" y="0"/>
          <a:ext cx="0" cy="0"/>
          <a:chOff x="0" y="0"/>
          <a:chExt cx="0" cy="0"/>
        </a:xfrm>
      </p:grpSpPr>
      <p:grpSp>
        <p:nvGrpSpPr>
          <p:cNvPr id="4846" name="Google Shape;4846;p119"/>
          <p:cNvGrpSpPr/>
          <p:nvPr/>
        </p:nvGrpSpPr>
        <p:grpSpPr>
          <a:xfrm>
            <a:off x="-57150" y="-171496"/>
            <a:ext cx="10867429" cy="5644471"/>
            <a:chOff x="-57150" y="-171496"/>
            <a:chExt cx="10867429" cy="5644471"/>
          </a:xfrm>
        </p:grpSpPr>
        <p:sp>
          <p:nvSpPr>
            <p:cNvPr id="4847" name="Google Shape;4847;p119"/>
            <p:cNvSpPr/>
            <p:nvPr/>
          </p:nvSpPr>
          <p:spPr>
            <a:xfrm rot="10800000">
              <a:off x="1395926" y="-171496"/>
              <a:ext cx="9414353" cy="5644471"/>
            </a:xfrm>
            <a:custGeom>
              <a:rect b="b" l="l" r="r" t="t"/>
              <a:pathLst>
                <a:path extrusionOk="0" h="48797" w="81388">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119"/>
            <p:cNvSpPr/>
            <p:nvPr/>
          </p:nvSpPr>
          <p:spPr>
            <a:xfrm>
              <a:off x="-57150" y="-23075"/>
              <a:ext cx="1453800" cy="5166600"/>
            </a:xfrm>
            <a:prstGeom prst="rect">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49" name="Google Shape;4849;p119"/>
          <p:cNvPicPr preferRelativeResize="0"/>
          <p:nvPr/>
        </p:nvPicPr>
        <p:blipFill>
          <a:blip r:embed="rId3">
            <a:alphaModFix/>
          </a:blip>
          <a:stretch>
            <a:fillRect/>
          </a:stretch>
        </p:blipFill>
        <p:spPr>
          <a:xfrm rot="312441">
            <a:off x="4985322" y="2050024"/>
            <a:ext cx="2568006" cy="1473326"/>
          </a:xfrm>
          <a:prstGeom prst="rect">
            <a:avLst/>
          </a:prstGeom>
          <a:noFill/>
          <a:ln>
            <a:noFill/>
          </a:ln>
        </p:spPr>
      </p:pic>
      <p:sp>
        <p:nvSpPr>
          <p:cNvPr id="4850" name="Google Shape;4850;p119"/>
          <p:cNvSpPr txBox="1"/>
          <p:nvPr>
            <p:ph idx="1" type="subTitle"/>
          </p:nvPr>
        </p:nvSpPr>
        <p:spPr>
          <a:xfrm>
            <a:off x="577525" y="2120850"/>
            <a:ext cx="4032600" cy="16239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b="1" lang="es" sz="4200">
                <a:solidFill>
                  <a:srgbClr val="E06666"/>
                </a:solidFill>
                <a:latin typeface="Roboto"/>
                <a:ea typeface="Roboto"/>
                <a:cs typeface="Roboto"/>
                <a:sym typeface="Roboto"/>
              </a:rPr>
              <a:t>Special Thanks!</a:t>
            </a:r>
            <a:endParaRPr b="1" sz="4200">
              <a:solidFill>
                <a:srgbClr val="E06666"/>
              </a:solidFill>
              <a:latin typeface="Roboto"/>
              <a:ea typeface="Roboto"/>
              <a:cs typeface="Roboto"/>
              <a:sym typeface="Roboto"/>
            </a:endParaRPr>
          </a:p>
          <a:p>
            <a:pPr indent="0" lvl="0" marL="0" rtl="0" algn="l">
              <a:spcBef>
                <a:spcPts val="300"/>
              </a:spcBef>
              <a:spcAft>
                <a:spcPts val="0"/>
              </a:spcAft>
              <a:buNone/>
            </a:pPr>
            <a:r>
              <a:rPr b="1" lang="es" sz="4200">
                <a:solidFill>
                  <a:srgbClr val="E06666"/>
                </a:solidFill>
                <a:latin typeface="Roboto"/>
                <a:ea typeface="Roboto"/>
                <a:cs typeface="Roboto"/>
                <a:sym typeface="Roboto"/>
              </a:rPr>
              <a:t>    for Yedam♥</a:t>
            </a:r>
            <a:endParaRPr b="1" sz="4200">
              <a:solidFill>
                <a:srgbClr val="E06666"/>
              </a:solidFill>
              <a:latin typeface="Roboto"/>
              <a:ea typeface="Roboto"/>
              <a:cs typeface="Roboto"/>
              <a:sym typeface="Roboto"/>
            </a:endParaRPr>
          </a:p>
        </p:txBody>
      </p:sp>
      <p:pic>
        <p:nvPicPr>
          <p:cNvPr id="4851" name="Google Shape;4851;p119"/>
          <p:cNvPicPr preferRelativeResize="0"/>
          <p:nvPr/>
        </p:nvPicPr>
        <p:blipFill>
          <a:blip r:embed="rId4">
            <a:alphaModFix/>
          </a:blip>
          <a:stretch>
            <a:fillRect/>
          </a:stretch>
        </p:blipFill>
        <p:spPr>
          <a:xfrm>
            <a:off x="6877125" y="1217872"/>
            <a:ext cx="1646873" cy="2068250"/>
          </a:xfrm>
          <a:prstGeom prst="rect">
            <a:avLst/>
          </a:prstGeom>
          <a:noFill/>
          <a:ln>
            <a:noFill/>
          </a:ln>
        </p:spPr>
      </p:pic>
      <p:pic>
        <p:nvPicPr>
          <p:cNvPr id="4852" name="Google Shape;4852;p119"/>
          <p:cNvPicPr preferRelativeResize="0"/>
          <p:nvPr/>
        </p:nvPicPr>
        <p:blipFill>
          <a:blip r:embed="rId5">
            <a:alphaModFix/>
          </a:blip>
          <a:stretch>
            <a:fillRect/>
          </a:stretch>
        </p:blipFill>
        <p:spPr>
          <a:xfrm>
            <a:off x="5838217" y="2360023"/>
            <a:ext cx="2009672" cy="1808323"/>
          </a:xfrm>
          <a:prstGeom prst="rect">
            <a:avLst/>
          </a:prstGeom>
          <a:noFill/>
          <a:ln>
            <a:noFill/>
          </a:ln>
        </p:spPr>
      </p:pic>
      <p:sp>
        <p:nvSpPr>
          <p:cNvPr id="4853" name="Google Shape;4853;p119"/>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101</a:t>
            </a:r>
            <a:r>
              <a:rPr lang="es" sz="1300">
                <a:solidFill>
                  <a:schemeClr val="dk1"/>
                </a:solidFill>
                <a:latin typeface="Jua"/>
                <a:ea typeface="Jua"/>
                <a:cs typeface="Jua"/>
                <a:sym typeface="Jua"/>
              </a:rPr>
              <a:t>/101</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p:nvPr/>
        </p:nvSpPr>
        <p:spPr>
          <a:xfrm>
            <a:off x="4736525" y="1198975"/>
            <a:ext cx="4113000" cy="34845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26"/>
          <p:cNvPicPr preferRelativeResize="0"/>
          <p:nvPr/>
        </p:nvPicPr>
        <p:blipFill>
          <a:blip r:embed="rId3">
            <a:alphaModFix/>
          </a:blip>
          <a:stretch>
            <a:fillRect/>
          </a:stretch>
        </p:blipFill>
        <p:spPr>
          <a:xfrm>
            <a:off x="7871799" y="4024664"/>
            <a:ext cx="891726" cy="802376"/>
          </a:xfrm>
          <a:prstGeom prst="rect">
            <a:avLst/>
          </a:prstGeom>
          <a:noFill/>
          <a:ln>
            <a:noFill/>
          </a:ln>
        </p:spPr>
      </p:pic>
      <p:sp>
        <p:nvSpPr>
          <p:cNvPr id="337" name="Google Shape;337;p26"/>
          <p:cNvSpPr txBox="1"/>
          <p:nvPr>
            <p:ph type="ctrTitle"/>
          </p:nvPr>
        </p:nvSpPr>
        <p:spPr>
          <a:xfrm>
            <a:off x="619900" y="165229"/>
            <a:ext cx="79041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개발환경</a:t>
            </a:r>
            <a:endParaRPr/>
          </a:p>
        </p:txBody>
      </p:sp>
      <p:sp>
        <p:nvSpPr>
          <p:cNvPr id="338" name="Google Shape;338;p26"/>
          <p:cNvSpPr txBox="1"/>
          <p:nvPr/>
        </p:nvSpPr>
        <p:spPr>
          <a:xfrm>
            <a:off x="5591500" y="1359013"/>
            <a:ext cx="20520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400">
                <a:solidFill>
                  <a:schemeClr val="accent1"/>
                </a:solidFill>
                <a:latin typeface="Amatic SC"/>
                <a:ea typeface="Amatic SC"/>
                <a:cs typeface="Amatic SC"/>
                <a:sym typeface="Amatic SC"/>
              </a:rPr>
              <a:t>백엔드</a:t>
            </a:r>
            <a:endParaRPr b="1" sz="2400">
              <a:solidFill>
                <a:schemeClr val="accent1"/>
              </a:solidFill>
              <a:latin typeface="Amatic SC"/>
              <a:ea typeface="Amatic SC"/>
              <a:cs typeface="Amatic SC"/>
              <a:sym typeface="Amatic SC"/>
            </a:endParaRPr>
          </a:p>
        </p:txBody>
      </p:sp>
      <p:sp>
        <p:nvSpPr>
          <p:cNvPr id="339" name="Google Shape;339;p26"/>
          <p:cNvSpPr/>
          <p:nvPr/>
        </p:nvSpPr>
        <p:spPr>
          <a:xfrm>
            <a:off x="346975" y="1270750"/>
            <a:ext cx="4014300" cy="34845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txBox="1"/>
          <p:nvPr/>
        </p:nvSpPr>
        <p:spPr>
          <a:xfrm>
            <a:off x="1541375" y="1424525"/>
            <a:ext cx="1680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400">
                <a:solidFill>
                  <a:schemeClr val="accent1"/>
                </a:solidFill>
                <a:latin typeface="Amatic SC"/>
                <a:ea typeface="Amatic SC"/>
                <a:cs typeface="Amatic SC"/>
                <a:sym typeface="Amatic SC"/>
              </a:rPr>
              <a:t>프론트엔드</a:t>
            </a:r>
            <a:endParaRPr b="1" sz="2400">
              <a:solidFill>
                <a:schemeClr val="accent1"/>
              </a:solidFill>
              <a:latin typeface="Amatic SC"/>
              <a:ea typeface="Amatic SC"/>
              <a:cs typeface="Amatic SC"/>
              <a:sym typeface="Amatic SC"/>
            </a:endParaRPr>
          </a:p>
        </p:txBody>
      </p:sp>
      <p:pic>
        <p:nvPicPr>
          <p:cNvPr id="341" name="Google Shape;341;p26"/>
          <p:cNvPicPr preferRelativeResize="0"/>
          <p:nvPr/>
        </p:nvPicPr>
        <p:blipFill>
          <a:blip r:embed="rId4">
            <a:alphaModFix/>
          </a:blip>
          <a:stretch>
            <a:fillRect/>
          </a:stretch>
        </p:blipFill>
        <p:spPr>
          <a:xfrm>
            <a:off x="759517" y="2070598"/>
            <a:ext cx="798275" cy="691487"/>
          </a:xfrm>
          <a:prstGeom prst="rect">
            <a:avLst/>
          </a:prstGeom>
          <a:noFill/>
          <a:ln>
            <a:noFill/>
          </a:ln>
        </p:spPr>
      </p:pic>
      <p:pic>
        <p:nvPicPr>
          <p:cNvPr id="342" name="Google Shape;342;p26"/>
          <p:cNvPicPr preferRelativeResize="0"/>
          <p:nvPr/>
        </p:nvPicPr>
        <p:blipFill>
          <a:blip r:embed="rId5">
            <a:alphaModFix/>
          </a:blip>
          <a:stretch>
            <a:fillRect/>
          </a:stretch>
        </p:blipFill>
        <p:spPr>
          <a:xfrm>
            <a:off x="1541375" y="1966025"/>
            <a:ext cx="1293241" cy="449050"/>
          </a:xfrm>
          <a:prstGeom prst="rect">
            <a:avLst/>
          </a:prstGeom>
          <a:noFill/>
          <a:ln>
            <a:noFill/>
          </a:ln>
        </p:spPr>
      </p:pic>
      <p:pic>
        <p:nvPicPr>
          <p:cNvPr id="343" name="Google Shape;343;p26"/>
          <p:cNvPicPr preferRelativeResize="0"/>
          <p:nvPr/>
        </p:nvPicPr>
        <p:blipFill>
          <a:blip r:embed="rId6">
            <a:alphaModFix/>
          </a:blip>
          <a:stretch>
            <a:fillRect/>
          </a:stretch>
        </p:blipFill>
        <p:spPr>
          <a:xfrm>
            <a:off x="673150" y="2927168"/>
            <a:ext cx="2080103" cy="851700"/>
          </a:xfrm>
          <a:prstGeom prst="rect">
            <a:avLst/>
          </a:prstGeom>
          <a:noFill/>
          <a:ln>
            <a:noFill/>
          </a:ln>
        </p:spPr>
      </p:pic>
      <p:pic>
        <p:nvPicPr>
          <p:cNvPr id="344" name="Google Shape;344;p26"/>
          <p:cNvPicPr preferRelativeResize="0"/>
          <p:nvPr/>
        </p:nvPicPr>
        <p:blipFill>
          <a:blip r:embed="rId7">
            <a:alphaModFix/>
          </a:blip>
          <a:stretch>
            <a:fillRect/>
          </a:stretch>
        </p:blipFill>
        <p:spPr>
          <a:xfrm>
            <a:off x="2866000" y="2113399"/>
            <a:ext cx="1000016" cy="574275"/>
          </a:xfrm>
          <a:prstGeom prst="rect">
            <a:avLst/>
          </a:prstGeom>
          <a:noFill/>
          <a:ln>
            <a:noFill/>
          </a:ln>
        </p:spPr>
      </p:pic>
      <p:pic>
        <p:nvPicPr>
          <p:cNvPr id="345" name="Google Shape;345;p26"/>
          <p:cNvPicPr preferRelativeResize="0"/>
          <p:nvPr/>
        </p:nvPicPr>
        <p:blipFill>
          <a:blip r:embed="rId8">
            <a:alphaModFix/>
          </a:blip>
          <a:stretch>
            <a:fillRect/>
          </a:stretch>
        </p:blipFill>
        <p:spPr>
          <a:xfrm>
            <a:off x="3006544" y="2836062"/>
            <a:ext cx="798275" cy="636117"/>
          </a:xfrm>
          <a:prstGeom prst="rect">
            <a:avLst/>
          </a:prstGeom>
          <a:noFill/>
          <a:ln>
            <a:noFill/>
          </a:ln>
        </p:spPr>
      </p:pic>
      <p:pic>
        <p:nvPicPr>
          <p:cNvPr id="346" name="Google Shape;346;p26"/>
          <p:cNvPicPr preferRelativeResize="0"/>
          <p:nvPr/>
        </p:nvPicPr>
        <p:blipFill>
          <a:blip r:embed="rId9">
            <a:alphaModFix/>
          </a:blip>
          <a:stretch>
            <a:fillRect/>
          </a:stretch>
        </p:blipFill>
        <p:spPr>
          <a:xfrm>
            <a:off x="5383415" y="2013125"/>
            <a:ext cx="1126200" cy="1126200"/>
          </a:xfrm>
          <a:prstGeom prst="rect">
            <a:avLst/>
          </a:prstGeom>
          <a:noFill/>
          <a:ln>
            <a:noFill/>
          </a:ln>
        </p:spPr>
      </p:pic>
      <p:pic>
        <p:nvPicPr>
          <p:cNvPr id="347" name="Google Shape;347;p26"/>
          <p:cNvPicPr preferRelativeResize="0"/>
          <p:nvPr/>
        </p:nvPicPr>
        <p:blipFill>
          <a:blip r:embed="rId10">
            <a:alphaModFix/>
          </a:blip>
          <a:stretch>
            <a:fillRect/>
          </a:stretch>
        </p:blipFill>
        <p:spPr>
          <a:xfrm>
            <a:off x="5591500" y="3030782"/>
            <a:ext cx="1779096" cy="1088100"/>
          </a:xfrm>
          <a:prstGeom prst="rect">
            <a:avLst/>
          </a:prstGeom>
          <a:noFill/>
          <a:ln>
            <a:noFill/>
          </a:ln>
        </p:spPr>
      </p:pic>
      <p:pic>
        <p:nvPicPr>
          <p:cNvPr id="348" name="Google Shape;348;p26"/>
          <p:cNvPicPr preferRelativeResize="0"/>
          <p:nvPr/>
        </p:nvPicPr>
        <p:blipFill>
          <a:blip r:embed="rId11">
            <a:alphaModFix/>
          </a:blip>
          <a:stretch>
            <a:fillRect/>
          </a:stretch>
        </p:blipFill>
        <p:spPr>
          <a:xfrm>
            <a:off x="2816018" y="3498501"/>
            <a:ext cx="798275" cy="798310"/>
          </a:xfrm>
          <a:prstGeom prst="rect">
            <a:avLst/>
          </a:prstGeom>
          <a:noFill/>
          <a:ln>
            <a:noFill/>
          </a:ln>
        </p:spPr>
      </p:pic>
      <p:pic>
        <p:nvPicPr>
          <p:cNvPr id="349" name="Google Shape;349;p26"/>
          <p:cNvPicPr preferRelativeResize="0"/>
          <p:nvPr/>
        </p:nvPicPr>
        <p:blipFill>
          <a:blip r:embed="rId12">
            <a:alphaModFix/>
          </a:blip>
          <a:stretch>
            <a:fillRect/>
          </a:stretch>
        </p:blipFill>
        <p:spPr>
          <a:xfrm>
            <a:off x="1954988" y="2460231"/>
            <a:ext cx="798275" cy="449038"/>
          </a:xfrm>
          <a:prstGeom prst="rect">
            <a:avLst/>
          </a:prstGeom>
          <a:noFill/>
          <a:ln>
            <a:noFill/>
          </a:ln>
        </p:spPr>
      </p:pic>
      <p:pic>
        <p:nvPicPr>
          <p:cNvPr id="350" name="Google Shape;350;p26"/>
          <p:cNvPicPr preferRelativeResize="0"/>
          <p:nvPr/>
        </p:nvPicPr>
        <p:blipFill>
          <a:blip r:embed="rId13">
            <a:alphaModFix/>
          </a:blip>
          <a:stretch>
            <a:fillRect/>
          </a:stretch>
        </p:blipFill>
        <p:spPr>
          <a:xfrm>
            <a:off x="6509625" y="2812262"/>
            <a:ext cx="1651026" cy="401475"/>
          </a:xfrm>
          <a:prstGeom prst="rect">
            <a:avLst/>
          </a:prstGeom>
          <a:noFill/>
          <a:ln>
            <a:noFill/>
          </a:ln>
        </p:spPr>
      </p:pic>
      <p:sp>
        <p:nvSpPr>
          <p:cNvPr id="351" name="Google Shape;351;p26"/>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11</a:t>
            </a:r>
            <a:r>
              <a:rPr lang="es" sz="1300">
                <a:solidFill>
                  <a:schemeClr val="dk1"/>
                </a:solidFill>
                <a:latin typeface="Jua"/>
                <a:ea typeface="Jua"/>
                <a:cs typeface="Jua"/>
                <a:sym typeface="Jua"/>
              </a:rPr>
              <a:t>/101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7"/>
          <p:cNvSpPr/>
          <p:nvPr/>
        </p:nvSpPr>
        <p:spPr>
          <a:xfrm rot="10800000">
            <a:off x="0" y="0"/>
            <a:ext cx="1760525" cy="1515300"/>
          </a:xfrm>
          <a:custGeom>
            <a:rect b="b" l="l" r="r" t="t"/>
            <a:pathLst>
              <a:path extrusionOk="0" h="60612" w="70421">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27"/>
          <p:cNvPicPr preferRelativeResize="0"/>
          <p:nvPr/>
        </p:nvPicPr>
        <p:blipFill>
          <a:blip r:embed="rId3">
            <a:alphaModFix/>
          </a:blip>
          <a:stretch>
            <a:fillRect/>
          </a:stretch>
        </p:blipFill>
        <p:spPr>
          <a:xfrm>
            <a:off x="378525" y="1224651"/>
            <a:ext cx="8386949" cy="3620126"/>
          </a:xfrm>
          <a:prstGeom prst="rect">
            <a:avLst/>
          </a:prstGeom>
          <a:noFill/>
          <a:ln>
            <a:noFill/>
          </a:ln>
        </p:spPr>
      </p:pic>
      <p:sp>
        <p:nvSpPr>
          <p:cNvPr id="358" name="Google Shape;358;p27"/>
          <p:cNvSpPr txBox="1"/>
          <p:nvPr>
            <p:ph type="ctrTitle"/>
          </p:nvPr>
        </p:nvSpPr>
        <p:spPr>
          <a:xfrm>
            <a:off x="3542625" y="253771"/>
            <a:ext cx="3487500" cy="851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Roboto"/>
                <a:ea typeface="Roboto"/>
                <a:cs typeface="Roboto"/>
                <a:sym typeface="Roboto"/>
              </a:rPr>
              <a:t>DB 구성도</a:t>
            </a:r>
            <a:endParaRPr>
              <a:latin typeface="Roboto"/>
              <a:ea typeface="Roboto"/>
              <a:cs typeface="Roboto"/>
              <a:sym typeface="Roboto"/>
            </a:endParaRPr>
          </a:p>
        </p:txBody>
      </p:sp>
      <p:grpSp>
        <p:nvGrpSpPr>
          <p:cNvPr id="359" name="Google Shape;359;p27"/>
          <p:cNvGrpSpPr/>
          <p:nvPr/>
        </p:nvGrpSpPr>
        <p:grpSpPr>
          <a:xfrm>
            <a:off x="721426" y="1270129"/>
            <a:ext cx="906422" cy="294970"/>
            <a:chOff x="1858900" y="768155"/>
            <a:chExt cx="906422" cy="294970"/>
          </a:xfrm>
        </p:grpSpPr>
        <p:sp>
          <p:nvSpPr>
            <p:cNvPr id="360" name="Google Shape;360;p27"/>
            <p:cNvSpPr/>
            <p:nvPr/>
          </p:nvSpPr>
          <p:spPr>
            <a:xfrm>
              <a:off x="1858900" y="821925"/>
              <a:ext cx="768300" cy="2412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txBox="1"/>
            <p:nvPr/>
          </p:nvSpPr>
          <p:spPr>
            <a:xfrm>
              <a:off x="1889622" y="768155"/>
              <a:ext cx="8757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기준정보</a:t>
              </a:r>
              <a:endParaRPr sz="1200">
                <a:solidFill>
                  <a:schemeClr val="lt1"/>
                </a:solidFill>
                <a:latin typeface="Roboto"/>
                <a:ea typeface="Roboto"/>
                <a:cs typeface="Roboto"/>
                <a:sym typeface="Roboto"/>
              </a:endParaRPr>
            </a:p>
          </p:txBody>
        </p:sp>
      </p:grpSp>
      <p:grpSp>
        <p:nvGrpSpPr>
          <p:cNvPr id="362" name="Google Shape;362;p27"/>
          <p:cNvGrpSpPr/>
          <p:nvPr/>
        </p:nvGrpSpPr>
        <p:grpSpPr>
          <a:xfrm>
            <a:off x="3662201" y="1507623"/>
            <a:ext cx="1021644" cy="302652"/>
            <a:chOff x="1858900" y="760473"/>
            <a:chExt cx="1021644" cy="302652"/>
          </a:xfrm>
        </p:grpSpPr>
        <p:sp>
          <p:nvSpPr>
            <p:cNvPr id="363" name="Google Shape;363;p27"/>
            <p:cNvSpPr/>
            <p:nvPr/>
          </p:nvSpPr>
          <p:spPr>
            <a:xfrm>
              <a:off x="1858900" y="821925"/>
              <a:ext cx="768300" cy="2412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7"/>
            <p:cNvSpPr txBox="1"/>
            <p:nvPr/>
          </p:nvSpPr>
          <p:spPr>
            <a:xfrm>
              <a:off x="2004844" y="760473"/>
              <a:ext cx="8757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생산</a:t>
              </a:r>
              <a:endParaRPr sz="1200">
                <a:solidFill>
                  <a:schemeClr val="lt1"/>
                </a:solidFill>
                <a:latin typeface="Roboto"/>
                <a:ea typeface="Roboto"/>
                <a:cs typeface="Roboto"/>
                <a:sym typeface="Roboto"/>
              </a:endParaRPr>
            </a:p>
          </p:txBody>
        </p:sp>
      </p:grpSp>
      <p:grpSp>
        <p:nvGrpSpPr>
          <p:cNvPr id="365" name="Google Shape;365;p27"/>
          <p:cNvGrpSpPr/>
          <p:nvPr/>
        </p:nvGrpSpPr>
        <p:grpSpPr>
          <a:xfrm>
            <a:off x="7808951" y="1306679"/>
            <a:ext cx="1021644" cy="294970"/>
            <a:chOff x="1858900" y="768155"/>
            <a:chExt cx="1021644" cy="294970"/>
          </a:xfrm>
        </p:grpSpPr>
        <p:sp>
          <p:nvSpPr>
            <p:cNvPr id="366" name="Google Shape;366;p27"/>
            <p:cNvSpPr/>
            <p:nvPr/>
          </p:nvSpPr>
          <p:spPr>
            <a:xfrm>
              <a:off x="1858900" y="821925"/>
              <a:ext cx="768300" cy="2412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txBox="1"/>
            <p:nvPr/>
          </p:nvSpPr>
          <p:spPr>
            <a:xfrm>
              <a:off x="2004844" y="768155"/>
              <a:ext cx="8757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자재</a:t>
              </a:r>
              <a:endParaRPr sz="1200">
                <a:solidFill>
                  <a:schemeClr val="lt1"/>
                </a:solidFill>
                <a:latin typeface="Roboto"/>
                <a:ea typeface="Roboto"/>
                <a:cs typeface="Roboto"/>
                <a:sym typeface="Roboto"/>
              </a:endParaRPr>
            </a:p>
          </p:txBody>
        </p:sp>
      </p:grpSp>
      <p:grpSp>
        <p:nvGrpSpPr>
          <p:cNvPr id="368" name="Google Shape;368;p27"/>
          <p:cNvGrpSpPr/>
          <p:nvPr/>
        </p:nvGrpSpPr>
        <p:grpSpPr>
          <a:xfrm>
            <a:off x="4490577" y="4018235"/>
            <a:ext cx="1037007" cy="302652"/>
            <a:chOff x="1889626" y="745110"/>
            <a:chExt cx="1037007" cy="302652"/>
          </a:xfrm>
        </p:grpSpPr>
        <p:sp>
          <p:nvSpPr>
            <p:cNvPr id="369" name="Google Shape;369;p27"/>
            <p:cNvSpPr/>
            <p:nvPr/>
          </p:nvSpPr>
          <p:spPr>
            <a:xfrm>
              <a:off x="1889626" y="806562"/>
              <a:ext cx="768300" cy="2412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txBox="1"/>
            <p:nvPr/>
          </p:nvSpPr>
          <p:spPr>
            <a:xfrm>
              <a:off x="2050933" y="745110"/>
              <a:ext cx="8757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설비</a:t>
              </a:r>
              <a:endParaRPr sz="1200">
                <a:solidFill>
                  <a:schemeClr val="lt1"/>
                </a:solidFill>
                <a:latin typeface="Roboto"/>
                <a:ea typeface="Roboto"/>
                <a:cs typeface="Roboto"/>
                <a:sym typeface="Roboto"/>
              </a:endParaRPr>
            </a:p>
          </p:txBody>
        </p:sp>
      </p:grpSp>
      <p:grpSp>
        <p:nvGrpSpPr>
          <p:cNvPr id="371" name="Google Shape;371;p27"/>
          <p:cNvGrpSpPr/>
          <p:nvPr/>
        </p:nvGrpSpPr>
        <p:grpSpPr>
          <a:xfrm>
            <a:off x="2853183" y="4408777"/>
            <a:ext cx="1021644" cy="302652"/>
            <a:chOff x="1897307" y="706703"/>
            <a:chExt cx="1021644" cy="302652"/>
          </a:xfrm>
        </p:grpSpPr>
        <p:sp>
          <p:nvSpPr>
            <p:cNvPr id="372" name="Google Shape;372;p27"/>
            <p:cNvSpPr/>
            <p:nvPr/>
          </p:nvSpPr>
          <p:spPr>
            <a:xfrm>
              <a:off x="1897307" y="768155"/>
              <a:ext cx="768300" cy="2412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txBox="1"/>
            <p:nvPr/>
          </p:nvSpPr>
          <p:spPr>
            <a:xfrm>
              <a:off x="2043251" y="706703"/>
              <a:ext cx="8757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품질</a:t>
              </a:r>
              <a:endParaRPr sz="1200">
                <a:solidFill>
                  <a:schemeClr val="lt1"/>
                </a:solidFill>
                <a:latin typeface="Roboto"/>
                <a:ea typeface="Roboto"/>
                <a:cs typeface="Roboto"/>
                <a:sym typeface="Roboto"/>
              </a:endParaRPr>
            </a:p>
          </p:txBody>
        </p:sp>
      </p:grpSp>
      <p:grpSp>
        <p:nvGrpSpPr>
          <p:cNvPr id="374" name="Google Shape;374;p27"/>
          <p:cNvGrpSpPr/>
          <p:nvPr/>
        </p:nvGrpSpPr>
        <p:grpSpPr>
          <a:xfrm>
            <a:off x="7675908" y="4469002"/>
            <a:ext cx="1021644" cy="302652"/>
            <a:chOff x="1897307" y="706703"/>
            <a:chExt cx="1021644" cy="302652"/>
          </a:xfrm>
        </p:grpSpPr>
        <p:sp>
          <p:nvSpPr>
            <p:cNvPr id="375" name="Google Shape;375;p27"/>
            <p:cNvSpPr/>
            <p:nvPr/>
          </p:nvSpPr>
          <p:spPr>
            <a:xfrm>
              <a:off x="1897307" y="768155"/>
              <a:ext cx="768300" cy="2412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7"/>
            <p:cNvSpPr txBox="1"/>
            <p:nvPr/>
          </p:nvSpPr>
          <p:spPr>
            <a:xfrm>
              <a:off x="2043251" y="706703"/>
              <a:ext cx="8757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영업</a:t>
              </a:r>
              <a:endParaRPr sz="1200">
                <a:solidFill>
                  <a:schemeClr val="lt1"/>
                </a:solidFill>
                <a:latin typeface="Roboto"/>
                <a:ea typeface="Roboto"/>
                <a:cs typeface="Roboto"/>
                <a:sym typeface="Roboto"/>
              </a:endParaRPr>
            </a:p>
          </p:txBody>
        </p:sp>
      </p:grpSp>
      <p:sp>
        <p:nvSpPr>
          <p:cNvPr id="377" name="Google Shape;377;p27"/>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12</a:t>
            </a:r>
            <a:r>
              <a:rPr lang="es" sz="1300">
                <a:solidFill>
                  <a:schemeClr val="dk1"/>
                </a:solidFill>
                <a:latin typeface="Jua"/>
                <a:ea typeface="Jua"/>
                <a:cs typeface="Jua"/>
                <a:sym typeface="Jua"/>
              </a:rPr>
              <a:t>/101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8"/>
          <p:cNvSpPr/>
          <p:nvPr/>
        </p:nvSpPr>
        <p:spPr>
          <a:xfrm>
            <a:off x="135425" y="723250"/>
            <a:ext cx="1452900" cy="4032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p:nvPr/>
        </p:nvSpPr>
        <p:spPr>
          <a:xfrm>
            <a:off x="223576" y="12885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txBox="1"/>
          <p:nvPr>
            <p:ph type="ctrTitle"/>
          </p:nvPr>
        </p:nvSpPr>
        <p:spPr>
          <a:xfrm>
            <a:off x="315150" y="-58249"/>
            <a:ext cx="79041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공정흐름도 </a:t>
            </a:r>
            <a:endParaRPr>
              <a:latin typeface="Roboto"/>
              <a:ea typeface="Roboto"/>
              <a:cs typeface="Roboto"/>
              <a:sym typeface="Roboto"/>
            </a:endParaRPr>
          </a:p>
        </p:txBody>
      </p:sp>
      <p:sp>
        <p:nvSpPr>
          <p:cNvPr id="385" name="Google Shape;385;p28"/>
          <p:cNvSpPr txBox="1"/>
          <p:nvPr/>
        </p:nvSpPr>
        <p:spPr>
          <a:xfrm>
            <a:off x="135425" y="786850"/>
            <a:ext cx="1480200" cy="2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accent1"/>
                </a:solidFill>
                <a:latin typeface="Roboto"/>
                <a:ea typeface="Roboto"/>
                <a:cs typeface="Roboto"/>
                <a:sym typeface="Roboto"/>
              </a:rPr>
              <a:t>영업</a:t>
            </a:r>
            <a:endParaRPr b="1" sz="1200">
              <a:solidFill>
                <a:schemeClr val="accent1"/>
              </a:solidFill>
              <a:latin typeface="Roboto"/>
              <a:ea typeface="Roboto"/>
              <a:cs typeface="Roboto"/>
              <a:sym typeface="Roboto"/>
            </a:endParaRPr>
          </a:p>
        </p:txBody>
      </p:sp>
      <p:sp>
        <p:nvSpPr>
          <p:cNvPr id="386" name="Google Shape;386;p28"/>
          <p:cNvSpPr txBox="1"/>
          <p:nvPr/>
        </p:nvSpPr>
        <p:spPr>
          <a:xfrm>
            <a:off x="211625" y="13288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주문등록</a:t>
            </a:r>
            <a:endParaRPr sz="1200">
              <a:solidFill>
                <a:srgbClr val="E6555C"/>
              </a:solidFill>
              <a:latin typeface="Roboto"/>
              <a:ea typeface="Roboto"/>
              <a:cs typeface="Roboto"/>
              <a:sym typeface="Roboto"/>
            </a:endParaRPr>
          </a:p>
        </p:txBody>
      </p:sp>
      <p:sp>
        <p:nvSpPr>
          <p:cNvPr id="387" name="Google Shape;387;p28"/>
          <p:cNvSpPr/>
          <p:nvPr/>
        </p:nvSpPr>
        <p:spPr>
          <a:xfrm>
            <a:off x="7974775" y="3919675"/>
            <a:ext cx="1480249" cy="1378014"/>
          </a:xfrm>
          <a:custGeom>
            <a:rect b="b" l="l" r="r" t="t"/>
            <a:pathLst>
              <a:path extrusionOk="0" h="60612" w="70421">
                <a:moveTo>
                  <a:pt x="63813" y="0"/>
                </a:moveTo>
                <a:cubicBezTo>
                  <a:pt x="62552" y="0"/>
                  <a:pt x="61280" y="85"/>
                  <a:pt x="59969" y="340"/>
                </a:cubicBezTo>
                <a:cubicBezTo>
                  <a:pt x="41104" y="4048"/>
                  <a:pt x="43862" y="30386"/>
                  <a:pt x="28647" y="38832"/>
                </a:cubicBezTo>
                <a:cubicBezTo>
                  <a:pt x="20618" y="43293"/>
                  <a:pt x="11361" y="42376"/>
                  <a:pt x="5762" y="50872"/>
                </a:cubicBezTo>
                <a:cubicBezTo>
                  <a:pt x="3684" y="54023"/>
                  <a:pt x="2439" y="57845"/>
                  <a:pt x="0" y="60611"/>
                </a:cubicBezTo>
                <a:lnTo>
                  <a:pt x="70421" y="60611"/>
                </a:lnTo>
                <a:lnTo>
                  <a:pt x="70421" y="315"/>
                </a:lnTo>
                <a:lnTo>
                  <a:pt x="70396" y="315"/>
                </a:lnTo>
                <a:cubicBezTo>
                  <a:pt x="68141" y="253"/>
                  <a:pt x="65994" y="0"/>
                  <a:pt x="63813"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8"/>
          <p:cNvSpPr/>
          <p:nvPr/>
        </p:nvSpPr>
        <p:spPr>
          <a:xfrm>
            <a:off x="1983175" y="723250"/>
            <a:ext cx="1452900" cy="4032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txBox="1"/>
          <p:nvPr/>
        </p:nvSpPr>
        <p:spPr>
          <a:xfrm>
            <a:off x="1983175" y="786850"/>
            <a:ext cx="1480200" cy="2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accent1"/>
                </a:solidFill>
                <a:latin typeface="Roboto"/>
                <a:ea typeface="Roboto"/>
                <a:cs typeface="Roboto"/>
                <a:sym typeface="Roboto"/>
              </a:rPr>
              <a:t>생산</a:t>
            </a:r>
            <a:endParaRPr b="1" sz="1200">
              <a:solidFill>
                <a:schemeClr val="accent1"/>
              </a:solidFill>
              <a:latin typeface="Roboto"/>
              <a:ea typeface="Roboto"/>
              <a:cs typeface="Roboto"/>
              <a:sym typeface="Roboto"/>
            </a:endParaRPr>
          </a:p>
        </p:txBody>
      </p:sp>
      <p:sp>
        <p:nvSpPr>
          <p:cNvPr id="390" name="Google Shape;390;p28"/>
          <p:cNvSpPr/>
          <p:nvPr/>
        </p:nvSpPr>
        <p:spPr>
          <a:xfrm>
            <a:off x="3839400" y="731200"/>
            <a:ext cx="1452900" cy="4032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8"/>
          <p:cNvSpPr txBox="1"/>
          <p:nvPr/>
        </p:nvSpPr>
        <p:spPr>
          <a:xfrm>
            <a:off x="3839400" y="794800"/>
            <a:ext cx="1480200" cy="2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accent1"/>
                </a:solidFill>
                <a:latin typeface="Roboto"/>
                <a:ea typeface="Roboto"/>
                <a:cs typeface="Roboto"/>
                <a:sym typeface="Roboto"/>
              </a:rPr>
              <a:t>자재</a:t>
            </a:r>
            <a:endParaRPr b="1" sz="1200">
              <a:solidFill>
                <a:schemeClr val="accent1"/>
              </a:solidFill>
              <a:latin typeface="Roboto"/>
              <a:ea typeface="Roboto"/>
              <a:cs typeface="Roboto"/>
              <a:sym typeface="Roboto"/>
            </a:endParaRPr>
          </a:p>
        </p:txBody>
      </p:sp>
      <p:sp>
        <p:nvSpPr>
          <p:cNvPr id="392" name="Google Shape;392;p28"/>
          <p:cNvSpPr/>
          <p:nvPr/>
        </p:nvSpPr>
        <p:spPr>
          <a:xfrm>
            <a:off x="5668200" y="731200"/>
            <a:ext cx="1452900" cy="4032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8"/>
          <p:cNvSpPr txBox="1"/>
          <p:nvPr/>
        </p:nvSpPr>
        <p:spPr>
          <a:xfrm>
            <a:off x="5668200" y="794800"/>
            <a:ext cx="1480200" cy="2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accent1"/>
                </a:solidFill>
                <a:latin typeface="Roboto"/>
                <a:ea typeface="Roboto"/>
                <a:cs typeface="Roboto"/>
                <a:sym typeface="Roboto"/>
              </a:rPr>
              <a:t>품질</a:t>
            </a:r>
            <a:endParaRPr b="1" sz="1200">
              <a:solidFill>
                <a:schemeClr val="accent1"/>
              </a:solidFill>
              <a:latin typeface="Roboto"/>
              <a:ea typeface="Roboto"/>
              <a:cs typeface="Roboto"/>
              <a:sym typeface="Roboto"/>
            </a:endParaRPr>
          </a:p>
        </p:txBody>
      </p:sp>
      <p:sp>
        <p:nvSpPr>
          <p:cNvPr id="394" name="Google Shape;394;p28"/>
          <p:cNvSpPr/>
          <p:nvPr/>
        </p:nvSpPr>
        <p:spPr>
          <a:xfrm>
            <a:off x="7497000" y="731200"/>
            <a:ext cx="1452900" cy="4032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8"/>
          <p:cNvSpPr txBox="1"/>
          <p:nvPr/>
        </p:nvSpPr>
        <p:spPr>
          <a:xfrm>
            <a:off x="7497000" y="794800"/>
            <a:ext cx="1480200" cy="29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accent1"/>
                </a:solidFill>
                <a:latin typeface="Roboto"/>
                <a:ea typeface="Roboto"/>
                <a:cs typeface="Roboto"/>
                <a:sym typeface="Roboto"/>
              </a:rPr>
              <a:t>설비</a:t>
            </a:r>
            <a:endParaRPr b="1" sz="1200">
              <a:solidFill>
                <a:schemeClr val="accent1"/>
              </a:solidFill>
              <a:latin typeface="Roboto"/>
              <a:ea typeface="Roboto"/>
              <a:cs typeface="Roboto"/>
              <a:sym typeface="Roboto"/>
            </a:endParaRPr>
          </a:p>
        </p:txBody>
      </p:sp>
      <p:cxnSp>
        <p:nvCxnSpPr>
          <p:cNvPr id="396" name="Google Shape;396;p28"/>
          <p:cNvCxnSpPr>
            <a:stCxn id="397" idx="3"/>
            <a:endCxn id="383" idx="1"/>
          </p:cNvCxnSpPr>
          <p:nvPr/>
        </p:nvCxnSpPr>
        <p:spPr>
          <a:xfrm rot="10800000">
            <a:off x="859576" y="1580475"/>
            <a:ext cx="0" cy="1308300"/>
          </a:xfrm>
          <a:prstGeom prst="straightConnector1">
            <a:avLst/>
          </a:prstGeom>
          <a:noFill/>
          <a:ln cap="flat" cmpd="sng" w="19050">
            <a:solidFill>
              <a:schemeClr val="accent3"/>
            </a:solidFill>
            <a:prstDash val="solid"/>
            <a:round/>
            <a:headEnd len="med" w="med" type="triangle"/>
            <a:tailEnd len="med" w="med" type="none"/>
          </a:ln>
        </p:spPr>
      </p:cxnSp>
      <p:sp>
        <p:nvSpPr>
          <p:cNvPr id="397" name="Google Shape;397;p28"/>
          <p:cNvSpPr/>
          <p:nvPr/>
        </p:nvSpPr>
        <p:spPr>
          <a:xfrm>
            <a:off x="223576" y="28887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8"/>
          <p:cNvSpPr txBox="1"/>
          <p:nvPr/>
        </p:nvSpPr>
        <p:spPr>
          <a:xfrm>
            <a:off x="211625" y="29290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제품입고</a:t>
            </a:r>
            <a:endParaRPr sz="1200">
              <a:solidFill>
                <a:srgbClr val="E6555C"/>
              </a:solidFill>
              <a:latin typeface="Roboto"/>
              <a:ea typeface="Roboto"/>
              <a:cs typeface="Roboto"/>
              <a:sym typeface="Roboto"/>
            </a:endParaRPr>
          </a:p>
        </p:txBody>
      </p:sp>
      <p:sp>
        <p:nvSpPr>
          <p:cNvPr id="399" name="Google Shape;399;p28"/>
          <p:cNvSpPr/>
          <p:nvPr/>
        </p:nvSpPr>
        <p:spPr>
          <a:xfrm>
            <a:off x="223576" y="38031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txBox="1"/>
          <p:nvPr/>
        </p:nvSpPr>
        <p:spPr>
          <a:xfrm>
            <a:off x="211625" y="38434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제품출고</a:t>
            </a:r>
            <a:endParaRPr sz="1200">
              <a:solidFill>
                <a:srgbClr val="E6555C"/>
              </a:solidFill>
              <a:latin typeface="Roboto"/>
              <a:ea typeface="Roboto"/>
              <a:cs typeface="Roboto"/>
              <a:sym typeface="Roboto"/>
            </a:endParaRPr>
          </a:p>
        </p:txBody>
      </p:sp>
      <p:sp>
        <p:nvSpPr>
          <p:cNvPr id="401" name="Google Shape;401;p28"/>
          <p:cNvSpPr/>
          <p:nvPr/>
        </p:nvSpPr>
        <p:spPr>
          <a:xfrm>
            <a:off x="223576" y="47175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txBox="1"/>
          <p:nvPr/>
        </p:nvSpPr>
        <p:spPr>
          <a:xfrm>
            <a:off x="211625" y="47578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반품관리</a:t>
            </a:r>
            <a:endParaRPr sz="1200">
              <a:solidFill>
                <a:srgbClr val="E6555C"/>
              </a:solidFill>
              <a:latin typeface="Roboto"/>
              <a:ea typeface="Roboto"/>
              <a:cs typeface="Roboto"/>
              <a:sym typeface="Roboto"/>
            </a:endParaRPr>
          </a:p>
        </p:txBody>
      </p:sp>
      <p:sp>
        <p:nvSpPr>
          <p:cNvPr id="403" name="Google Shape;403;p28"/>
          <p:cNvSpPr/>
          <p:nvPr/>
        </p:nvSpPr>
        <p:spPr>
          <a:xfrm>
            <a:off x="2052376" y="12885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txBox="1"/>
          <p:nvPr/>
        </p:nvSpPr>
        <p:spPr>
          <a:xfrm>
            <a:off x="2040425" y="13288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생산계획</a:t>
            </a:r>
            <a:endParaRPr sz="1200">
              <a:solidFill>
                <a:srgbClr val="E6555C"/>
              </a:solidFill>
              <a:latin typeface="Roboto"/>
              <a:ea typeface="Roboto"/>
              <a:cs typeface="Roboto"/>
              <a:sym typeface="Roboto"/>
            </a:endParaRPr>
          </a:p>
        </p:txBody>
      </p:sp>
      <p:sp>
        <p:nvSpPr>
          <p:cNvPr id="405" name="Google Shape;405;p28"/>
          <p:cNvSpPr/>
          <p:nvPr/>
        </p:nvSpPr>
        <p:spPr>
          <a:xfrm>
            <a:off x="3881176" y="12885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txBox="1"/>
          <p:nvPr/>
        </p:nvSpPr>
        <p:spPr>
          <a:xfrm>
            <a:off x="3869225" y="13288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자재정보</a:t>
            </a:r>
            <a:endParaRPr sz="1200">
              <a:solidFill>
                <a:srgbClr val="E6555C"/>
              </a:solidFill>
              <a:latin typeface="Roboto"/>
              <a:ea typeface="Roboto"/>
              <a:cs typeface="Roboto"/>
              <a:sym typeface="Roboto"/>
            </a:endParaRPr>
          </a:p>
        </p:txBody>
      </p:sp>
      <p:sp>
        <p:nvSpPr>
          <p:cNvPr id="407" name="Google Shape;407;p28"/>
          <p:cNvSpPr/>
          <p:nvPr/>
        </p:nvSpPr>
        <p:spPr>
          <a:xfrm>
            <a:off x="5786176" y="12885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txBox="1"/>
          <p:nvPr/>
        </p:nvSpPr>
        <p:spPr>
          <a:xfrm>
            <a:off x="5774225" y="13288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자재검수</a:t>
            </a:r>
            <a:endParaRPr sz="1200">
              <a:solidFill>
                <a:srgbClr val="E6555C"/>
              </a:solidFill>
              <a:latin typeface="Roboto"/>
              <a:ea typeface="Roboto"/>
              <a:cs typeface="Roboto"/>
              <a:sym typeface="Roboto"/>
            </a:endParaRPr>
          </a:p>
        </p:txBody>
      </p:sp>
      <p:cxnSp>
        <p:nvCxnSpPr>
          <p:cNvPr id="409" name="Google Shape;409;p28"/>
          <p:cNvCxnSpPr>
            <a:stCxn id="399" idx="3"/>
            <a:endCxn id="397" idx="1"/>
          </p:cNvCxnSpPr>
          <p:nvPr/>
        </p:nvCxnSpPr>
        <p:spPr>
          <a:xfrm rot="10800000">
            <a:off x="859576" y="3180675"/>
            <a:ext cx="0" cy="622500"/>
          </a:xfrm>
          <a:prstGeom prst="straightConnector1">
            <a:avLst/>
          </a:prstGeom>
          <a:noFill/>
          <a:ln cap="flat" cmpd="sng" w="19050">
            <a:solidFill>
              <a:srgbClr val="9900FF"/>
            </a:solidFill>
            <a:prstDash val="solid"/>
            <a:round/>
            <a:headEnd len="med" w="med" type="triangle"/>
            <a:tailEnd len="med" w="med" type="none"/>
          </a:ln>
        </p:spPr>
      </p:cxnSp>
      <p:cxnSp>
        <p:nvCxnSpPr>
          <p:cNvPr id="410" name="Google Shape;410;p28"/>
          <p:cNvCxnSpPr/>
          <p:nvPr/>
        </p:nvCxnSpPr>
        <p:spPr>
          <a:xfrm rot="10800000">
            <a:off x="859576" y="4095075"/>
            <a:ext cx="0" cy="622500"/>
          </a:xfrm>
          <a:prstGeom prst="straightConnector1">
            <a:avLst/>
          </a:prstGeom>
          <a:noFill/>
          <a:ln cap="flat" cmpd="sng" w="19050">
            <a:solidFill>
              <a:schemeClr val="accent3"/>
            </a:solidFill>
            <a:prstDash val="solid"/>
            <a:round/>
            <a:headEnd len="med" w="med" type="triangle"/>
            <a:tailEnd len="med" w="med" type="none"/>
          </a:ln>
        </p:spPr>
      </p:cxnSp>
      <p:cxnSp>
        <p:nvCxnSpPr>
          <p:cNvPr id="411" name="Google Shape;411;p28"/>
          <p:cNvCxnSpPr>
            <a:stCxn id="404" idx="1"/>
            <a:endCxn id="386" idx="3"/>
          </p:cNvCxnSpPr>
          <p:nvPr/>
        </p:nvCxnSpPr>
        <p:spPr>
          <a:xfrm rot="10800000">
            <a:off x="1507625" y="1434463"/>
            <a:ext cx="532800" cy="0"/>
          </a:xfrm>
          <a:prstGeom prst="straightConnector1">
            <a:avLst/>
          </a:prstGeom>
          <a:noFill/>
          <a:ln cap="flat" cmpd="sng" w="19050">
            <a:solidFill>
              <a:srgbClr val="9900FF"/>
            </a:solidFill>
            <a:prstDash val="solid"/>
            <a:round/>
            <a:headEnd len="med" w="med" type="triangle"/>
            <a:tailEnd len="med" w="med" type="none"/>
          </a:ln>
        </p:spPr>
      </p:cxnSp>
      <p:sp>
        <p:nvSpPr>
          <p:cNvPr id="412" name="Google Shape;412;p28"/>
          <p:cNvSpPr/>
          <p:nvPr/>
        </p:nvSpPr>
        <p:spPr>
          <a:xfrm>
            <a:off x="2052376" y="25839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8"/>
          <p:cNvSpPr txBox="1"/>
          <p:nvPr/>
        </p:nvSpPr>
        <p:spPr>
          <a:xfrm>
            <a:off x="2040425" y="26242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생산지시</a:t>
            </a:r>
            <a:endParaRPr sz="1200">
              <a:solidFill>
                <a:srgbClr val="E6555C"/>
              </a:solidFill>
              <a:latin typeface="Roboto"/>
              <a:ea typeface="Roboto"/>
              <a:cs typeface="Roboto"/>
              <a:sym typeface="Roboto"/>
            </a:endParaRPr>
          </a:p>
        </p:txBody>
      </p:sp>
      <p:sp>
        <p:nvSpPr>
          <p:cNvPr id="414" name="Google Shape;414;p28"/>
          <p:cNvSpPr/>
          <p:nvPr/>
        </p:nvSpPr>
        <p:spPr>
          <a:xfrm>
            <a:off x="3881176" y="18219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8"/>
          <p:cNvSpPr txBox="1"/>
          <p:nvPr/>
        </p:nvSpPr>
        <p:spPr>
          <a:xfrm>
            <a:off x="3869225" y="18622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자재주문</a:t>
            </a:r>
            <a:endParaRPr sz="1200">
              <a:solidFill>
                <a:srgbClr val="E6555C"/>
              </a:solidFill>
              <a:latin typeface="Roboto"/>
              <a:ea typeface="Roboto"/>
              <a:cs typeface="Roboto"/>
              <a:sym typeface="Roboto"/>
            </a:endParaRPr>
          </a:p>
        </p:txBody>
      </p:sp>
      <p:sp>
        <p:nvSpPr>
          <p:cNvPr id="416" name="Google Shape;416;p28"/>
          <p:cNvSpPr/>
          <p:nvPr/>
        </p:nvSpPr>
        <p:spPr>
          <a:xfrm>
            <a:off x="3881176" y="22029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8"/>
          <p:cNvSpPr txBox="1"/>
          <p:nvPr/>
        </p:nvSpPr>
        <p:spPr>
          <a:xfrm>
            <a:off x="3869225" y="22432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자재입고</a:t>
            </a:r>
            <a:endParaRPr sz="1200">
              <a:solidFill>
                <a:srgbClr val="E6555C"/>
              </a:solidFill>
              <a:latin typeface="Roboto"/>
              <a:ea typeface="Roboto"/>
              <a:cs typeface="Roboto"/>
              <a:sym typeface="Roboto"/>
            </a:endParaRPr>
          </a:p>
        </p:txBody>
      </p:sp>
      <p:sp>
        <p:nvSpPr>
          <p:cNvPr id="418" name="Google Shape;418;p28"/>
          <p:cNvSpPr/>
          <p:nvPr/>
        </p:nvSpPr>
        <p:spPr>
          <a:xfrm>
            <a:off x="3881176" y="25839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8"/>
          <p:cNvSpPr txBox="1"/>
          <p:nvPr/>
        </p:nvSpPr>
        <p:spPr>
          <a:xfrm>
            <a:off x="3869225" y="26242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자재불출</a:t>
            </a:r>
            <a:endParaRPr sz="1200">
              <a:solidFill>
                <a:srgbClr val="E6555C"/>
              </a:solidFill>
              <a:latin typeface="Roboto"/>
              <a:ea typeface="Roboto"/>
              <a:cs typeface="Roboto"/>
              <a:sym typeface="Roboto"/>
            </a:endParaRPr>
          </a:p>
        </p:txBody>
      </p:sp>
      <p:sp>
        <p:nvSpPr>
          <p:cNvPr id="420" name="Google Shape;420;p28"/>
          <p:cNvSpPr/>
          <p:nvPr/>
        </p:nvSpPr>
        <p:spPr>
          <a:xfrm>
            <a:off x="3881176" y="3153318"/>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8"/>
          <p:cNvSpPr txBox="1"/>
          <p:nvPr/>
        </p:nvSpPr>
        <p:spPr>
          <a:xfrm>
            <a:off x="3869225" y="3193607"/>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자재투입</a:t>
            </a:r>
            <a:endParaRPr sz="1200">
              <a:solidFill>
                <a:srgbClr val="E6555C"/>
              </a:solidFill>
              <a:latin typeface="Roboto"/>
              <a:ea typeface="Roboto"/>
              <a:cs typeface="Roboto"/>
              <a:sym typeface="Roboto"/>
            </a:endParaRPr>
          </a:p>
        </p:txBody>
      </p:sp>
      <p:sp>
        <p:nvSpPr>
          <p:cNvPr id="422" name="Google Shape;422;p28"/>
          <p:cNvSpPr/>
          <p:nvPr/>
        </p:nvSpPr>
        <p:spPr>
          <a:xfrm>
            <a:off x="2052376" y="32697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8"/>
          <p:cNvSpPr txBox="1"/>
          <p:nvPr/>
        </p:nvSpPr>
        <p:spPr>
          <a:xfrm>
            <a:off x="2040425" y="33100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공정시작</a:t>
            </a:r>
            <a:endParaRPr sz="1200">
              <a:solidFill>
                <a:srgbClr val="E6555C"/>
              </a:solidFill>
              <a:latin typeface="Roboto"/>
              <a:ea typeface="Roboto"/>
              <a:cs typeface="Roboto"/>
              <a:sym typeface="Roboto"/>
            </a:endParaRPr>
          </a:p>
        </p:txBody>
      </p:sp>
      <p:sp>
        <p:nvSpPr>
          <p:cNvPr id="424" name="Google Shape;424;p28"/>
          <p:cNvSpPr/>
          <p:nvPr/>
        </p:nvSpPr>
        <p:spPr>
          <a:xfrm>
            <a:off x="2052376" y="38031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8"/>
          <p:cNvSpPr txBox="1"/>
          <p:nvPr/>
        </p:nvSpPr>
        <p:spPr>
          <a:xfrm>
            <a:off x="2040425" y="38434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공정진행</a:t>
            </a:r>
            <a:endParaRPr sz="1200">
              <a:solidFill>
                <a:srgbClr val="E6555C"/>
              </a:solidFill>
              <a:latin typeface="Roboto"/>
              <a:ea typeface="Roboto"/>
              <a:cs typeface="Roboto"/>
              <a:sym typeface="Roboto"/>
            </a:endParaRPr>
          </a:p>
        </p:txBody>
      </p:sp>
      <p:sp>
        <p:nvSpPr>
          <p:cNvPr id="426" name="Google Shape;426;p28"/>
          <p:cNvSpPr/>
          <p:nvPr/>
        </p:nvSpPr>
        <p:spPr>
          <a:xfrm>
            <a:off x="5786176" y="38031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txBox="1"/>
          <p:nvPr/>
        </p:nvSpPr>
        <p:spPr>
          <a:xfrm>
            <a:off x="5774225" y="38434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품질검사</a:t>
            </a:r>
            <a:endParaRPr sz="1200">
              <a:solidFill>
                <a:srgbClr val="E6555C"/>
              </a:solidFill>
              <a:latin typeface="Roboto"/>
              <a:ea typeface="Roboto"/>
              <a:cs typeface="Roboto"/>
              <a:sym typeface="Roboto"/>
            </a:endParaRPr>
          </a:p>
        </p:txBody>
      </p:sp>
      <p:sp>
        <p:nvSpPr>
          <p:cNvPr id="428" name="Google Shape;428;p28"/>
          <p:cNvSpPr/>
          <p:nvPr/>
        </p:nvSpPr>
        <p:spPr>
          <a:xfrm>
            <a:off x="7614976" y="36507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8"/>
          <p:cNvSpPr txBox="1"/>
          <p:nvPr/>
        </p:nvSpPr>
        <p:spPr>
          <a:xfrm>
            <a:off x="7603025" y="36910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비가동 관리</a:t>
            </a:r>
            <a:endParaRPr sz="1200">
              <a:solidFill>
                <a:srgbClr val="E6555C"/>
              </a:solidFill>
              <a:latin typeface="Roboto"/>
              <a:ea typeface="Roboto"/>
              <a:cs typeface="Roboto"/>
              <a:sym typeface="Roboto"/>
            </a:endParaRPr>
          </a:p>
        </p:txBody>
      </p:sp>
      <p:sp>
        <p:nvSpPr>
          <p:cNvPr id="430" name="Google Shape;430;p28"/>
          <p:cNvSpPr/>
          <p:nvPr/>
        </p:nvSpPr>
        <p:spPr>
          <a:xfrm>
            <a:off x="7614976" y="2812575"/>
            <a:ext cx="1272000" cy="291900"/>
          </a:xfrm>
          <a:prstGeom prst="round2DiagRect">
            <a:avLst>
              <a:gd fmla="val 16667" name="adj1"/>
              <a:gd fmla="val 0" name="adj2"/>
            </a:avLst>
          </a:prstGeom>
          <a:noFill/>
          <a:ln cap="flat" cmpd="sng" w="1905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8"/>
          <p:cNvSpPr txBox="1"/>
          <p:nvPr/>
        </p:nvSpPr>
        <p:spPr>
          <a:xfrm>
            <a:off x="7603025" y="2852863"/>
            <a:ext cx="1296000" cy="21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E6555C"/>
                </a:solidFill>
                <a:latin typeface="Roboto"/>
                <a:ea typeface="Roboto"/>
                <a:cs typeface="Roboto"/>
                <a:sym typeface="Roboto"/>
              </a:rPr>
              <a:t>설비관리</a:t>
            </a:r>
            <a:endParaRPr sz="1200">
              <a:solidFill>
                <a:srgbClr val="E6555C"/>
              </a:solidFill>
              <a:latin typeface="Roboto"/>
              <a:ea typeface="Roboto"/>
              <a:cs typeface="Roboto"/>
              <a:sym typeface="Roboto"/>
            </a:endParaRPr>
          </a:p>
        </p:txBody>
      </p:sp>
      <p:cxnSp>
        <p:nvCxnSpPr>
          <p:cNvPr id="432" name="Google Shape;432;p28"/>
          <p:cNvCxnSpPr>
            <a:stCxn id="412" idx="3"/>
            <a:endCxn id="403" idx="1"/>
          </p:cNvCxnSpPr>
          <p:nvPr/>
        </p:nvCxnSpPr>
        <p:spPr>
          <a:xfrm rot="10800000">
            <a:off x="2688376" y="1580475"/>
            <a:ext cx="0" cy="1003500"/>
          </a:xfrm>
          <a:prstGeom prst="straightConnector1">
            <a:avLst/>
          </a:prstGeom>
          <a:noFill/>
          <a:ln cap="flat" cmpd="sng" w="19050">
            <a:solidFill>
              <a:srgbClr val="9900FF"/>
            </a:solidFill>
            <a:prstDash val="solid"/>
            <a:round/>
            <a:headEnd len="med" w="med" type="triangle"/>
            <a:tailEnd len="med" w="med" type="none"/>
          </a:ln>
        </p:spPr>
      </p:cxnSp>
      <p:cxnSp>
        <p:nvCxnSpPr>
          <p:cNvPr id="433" name="Google Shape;433;p28"/>
          <p:cNvCxnSpPr>
            <a:stCxn id="405" idx="1"/>
            <a:endCxn id="414" idx="3"/>
          </p:cNvCxnSpPr>
          <p:nvPr/>
        </p:nvCxnSpPr>
        <p:spPr>
          <a:xfrm>
            <a:off x="4517176" y="1580475"/>
            <a:ext cx="0" cy="241500"/>
          </a:xfrm>
          <a:prstGeom prst="straightConnector1">
            <a:avLst/>
          </a:prstGeom>
          <a:noFill/>
          <a:ln cap="flat" cmpd="sng" w="19050">
            <a:solidFill>
              <a:srgbClr val="E6555C"/>
            </a:solidFill>
            <a:prstDash val="solid"/>
            <a:round/>
            <a:headEnd len="med" w="med" type="none"/>
            <a:tailEnd len="med" w="med" type="triangle"/>
          </a:ln>
        </p:spPr>
      </p:cxnSp>
      <p:cxnSp>
        <p:nvCxnSpPr>
          <p:cNvPr id="434" name="Google Shape;434;p28"/>
          <p:cNvCxnSpPr>
            <a:stCxn id="415" idx="3"/>
            <a:endCxn id="408" idx="1"/>
          </p:cNvCxnSpPr>
          <p:nvPr/>
        </p:nvCxnSpPr>
        <p:spPr>
          <a:xfrm flipH="1" rot="10800000">
            <a:off x="5165225" y="1434463"/>
            <a:ext cx="609000" cy="533400"/>
          </a:xfrm>
          <a:prstGeom prst="bentConnector3">
            <a:avLst>
              <a:gd fmla="val 50000" name="adj1"/>
            </a:avLst>
          </a:prstGeom>
          <a:noFill/>
          <a:ln cap="flat" cmpd="sng" w="19050">
            <a:solidFill>
              <a:srgbClr val="E6555C"/>
            </a:solidFill>
            <a:prstDash val="solid"/>
            <a:round/>
            <a:headEnd len="med" w="med" type="none"/>
            <a:tailEnd len="med" w="med" type="none"/>
          </a:ln>
        </p:spPr>
      </p:cxnSp>
      <p:sp>
        <p:nvSpPr>
          <p:cNvPr id="435" name="Google Shape;435;p28"/>
          <p:cNvSpPr/>
          <p:nvPr/>
        </p:nvSpPr>
        <p:spPr>
          <a:xfrm rot="5400000">
            <a:off x="5640913" y="1342238"/>
            <a:ext cx="118775" cy="184600"/>
          </a:xfrm>
          <a:prstGeom prst="flowChartExtract">
            <a:avLst/>
          </a:prstGeom>
          <a:solidFill>
            <a:srgbClr val="E655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36" name="Google Shape;436;p28"/>
          <p:cNvCxnSpPr>
            <a:endCxn id="417" idx="3"/>
          </p:cNvCxnSpPr>
          <p:nvPr/>
        </p:nvCxnSpPr>
        <p:spPr>
          <a:xfrm flipH="1">
            <a:off x="5165225" y="1589863"/>
            <a:ext cx="1250700" cy="759000"/>
          </a:xfrm>
          <a:prstGeom prst="bentConnector3">
            <a:avLst>
              <a:gd fmla="val 218" name="adj1"/>
            </a:avLst>
          </a:prstGeom>
          <a:noFill/>
          <a:ln cap="flat" cmpd="sng" w="19050">
            <a:solidFill>
              <a:srgbClr val="E6555C"/>
            </a:solidFill>
            <a:prstDash val="solid"/>
            <a:round/>
            <a:headEnd len="med" w="med" type="none"/>
            <a:tailEnd len="med" w="med" type="none"/>
          </a:ln>
        </p:spPr>
      </p:cxnSp>
      <p:sp>
        <p:nvSpPr>
          <p:cNvPr id="437" name="Google Shape;437;p28"/>
          <p:cNvSpPr/>
          <p:nvPr/>
        </p:nvSpPr>
        <p:spPr>
          <a:xfrm rot="-5400000">
            <a:off x="5167913" y="2256613"/>
            <a:ext cx="118775" cy="184600"/>
          </a:xfrm>
          <a:prstGeom prst="flowChartExtract">
            <a:avLst/>
          </a:prstGeom>
          <a:solidFill>
            <a:srgbClr val="E655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38" name="Google Shape;438;p28"/>
          <p:cNvCxnSpPr/>
          <p:nvPr/>
        </p:nvCxnSpPr>
        <p:spPr>
          <a:xfrm rot="10800000">
            <a:off x="3336425" y="2729863"/>
            <a:ext cx="532800" cy="0"/>
          </a:xfrm>
          <a:prstGeom prst="straightConnector1">
            <a:avLst/>
          </a:prstGeom>
          <a:noFill/>
          <a:ln cap="flat" cmpd="sng" w="19050">
            <a:solidFill>
              <a:srgbClr val="9900FF"/>
            </a:solidFill>
            <a:prstDash val="solid"/>
            <a:round/>
            <a:headEnd len="med" w="med" type="triangle"/>
            <a:tailEnd len="med" w="med" type="none"/>
          </a:ln>
        </p:spPr>
      </p:cxnSp>
      <p:cxnSp>
        <p:nvCxnSpPr>
          <p:cNvPr id="439" name="Google Shape;439;p28"/>
          <p:cNvCxnSpPr>
            <a:stCxn id="418" idx="1"/>
            <a:endCxn id="420" idx="3"/>
          </p:cNvCxnSpPr>
          <p:nvPr/>
        </p:nvCxnSpPr>
        <p:spPr>
          <a:xfrm>
            <a:off x="4517176" y="2875875"/>
            <a:ext cx="0" cy="277500"/>
          </a:xfrm>
          <a:prstGeom prst="straightConnector1">
            <a:avLst/>
          </a:prstGeom>
          <a:noFill/>
          <a:ln cap="flat" cmpd="sng" w="19050">
            <a:solidFill>
              <a:srgbClr val="9900FF"/>
            </a:solidFill>
            <a:prstDash val="solid"/>
            <a:round/>
            <a:headEnd len="med" w="med" type="none"/>
            <a:tailEnd len="med" w="med" type="triangle"/>
          </a:ln>
        </p:spPr>
      </p:cxnSp>
      <p:cxnSp>
        <p:nvCxnSpPr>
          <p:cNvPr id="440" name="Google Shape;440;p28"/>
          <p:cNvCxnSpPr>
            <a:stCxn id="421" idx="1"/>
          </p:cNvCxnSpPr>
          <p:nvPr/>
        </p:nvCxnSpPr>
        <p:spPr>
          <a:xfrm flipH="1">
            <a:off x="3324425" y="3299207"/>
            <a:ext cx="544800" cy="5400"/>
          </a:xfrm>
          <a:prstGeom prst="straightConnector1">
            <a:avLst/>
          </a:prstGeom>
          <a:noFill/>
          <a:ln cap="flat" cmpd="sng" w="19050">
            <a:solidFill>
              <a:srgbClr val="9900FF"/>
            </a:solidFill>
            <a:prstDash val="solid"/>
            <a:round/>
            <a:headEnd len="med" w="med" type="none"/>
            <a:tailEnd len="med" w="med" type="triangle"/>
          </a:ln>
        </p:spPr>
      </p:cxnSp>
      <p:cxnSp>
        <p:nvCxnSpPr>
          <p:cNvPr id="441" name="Google Shape;441;p28"/>
          <p:cNvCxnSpPr>
            <a:stCxn id="422" idx="1"/>
          </p:cNvCxnSpPr>
          <p:nvPr/>
        </p:nvCxnSpPr>
        <p:spPr>
          <a:xfrm>
            <a:off x="2688376" y="3561675"/>
            <a:ext cx="0" cy="241500"/>
          </a:xfrm>
          <a:prstGeom prst="straightConnector1">
            <a:avLst/>
          </a:prstGeom>
          <a:noFill/>
          <a:ln cap="flat" cmpd="sng" w="19050">
            <a:solidFill>
              <a:srgbClr val="9900FF"/>
            </a:solidFill>
            <a:prstDash val="solid"/>
            <a:round/>
            <a:headEnd len="med" w="med" type="none"/>
            <a:tailEnd len="med" w="med" type="triangle"/>
          </a:ln>
        </p:spPr>
      </p:cxnSp>
      <p:cxnSp>
        <p:nvCxnSpPr>
          <p:cNvPr id="442" name="Google Shape;442;p28"/>
          <p:cNvCxnSpPr>
            <a:stCxn id="424" idx="1"/>
            <a:endCxn id="428" idx="1"/>
          </p:cNvCxnSpPr>
          <p:nvPr/>
        </p:nvCxnSpPr>
        <p:spPr>
          <a:xfrm rot="-5400000">
            <a:off x="5393476" y="1237575"/>
            <a:ext cx="152400" cy="5562600"/>
          </a:xfrm>
          <a:prstGeom prst="bentConnector3">
            <a:avLst>
              <a:gd fmla="val -554216" name="adj1"/>
            </a:avLst>
          </a:prstGeom>
          <a:noFill/>
          <a:ln cap="flat" cmpd="sng" w="19050">
            <a:solidFill>
              <a:srgbClr val="E6555C"/>
            </a:solidFill>
            <a:prstDash val="solid"/>
            <a:round/>
            <a:headEnd len="med" w="med" type="none"/>
            <a:tailEnd len="med" w="med" type="none"/>
          </a:ln>
        </p:spPr>
      </p:cxnSp>
      <p:sp>
        <p:nvSpPr>
          <p:cNvPr id="443" name="Google Shape;443;p28"/>
          <p:cNvSpPr/>
          <p:nvPr/>
        </p:nvSpPr>
        <p:spPr>
          <a:xfrm>
            <a:off x="8191575" y="3932963"/>
            <a:ext cx="118775" cy="184600"/>
          </a:xfrm>
          <a:prstGeom prst="flowChartExtract">
            <a:avLst/>
          </a:prstGeom>
          <a:solidFill>
            <a:srgbClr val="E655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44" name="Google Shape;444;p28"/>
          <p:cNvCxnSpPr/>
          <p:nvPr/>
        </p:nvCxnSpPr>
        <p:spPr>
          <a:xfrm rot="10800000">
            <a:off x="3336425" y="3872863"/>
            <a:ext cx="2437800" cy="0"/>
          </a:xfrm>
          <a:prstGeom prst="straightConnector1">
            <a:avLst/>
          </a:prstGeom>
          <a:noFill/>
          <a:ln cap="flat" cmpd="sng" w="19050">
            <a:solidFill>
              <a:srgbClr val="9900FF"/>
            </a:solidFill>
            <a:prstDash val="solid"/>
            <a:round/>
            <a:headEnd len="med" w="med" type="triangle"/>
            <a:tailEnd len="med" w="med" type="none"/>
          </a:ln>
        </p:spPr>
      </p:cxnSp>
      <p:cxnSp>
        <p:nvCxnSpPr>
          <p:cNvPr id="445" name="Google Shape;445;p28"/>
          <p:cNvCxnSpPr/>
          <p:nvPr/>
        </p:nvCxnSpPr>
        <p:spPr>
          <a:xfrm>
            <a:off x="3336425" y="4025263"/>
            <a:ext cx="2437800" cy="0"/>
          </a:xfrm>
          <a:prstGeom prst="straightConnector1">
            <a:avLst/>
          </a:prstGeom>
          <a:noFill/>
          <a:ln cap="flat" cmpd="sng" w="19050">
            <a:solidFill>
              <a:srgbClr val="9900FF"/>
            </a:solidFill>
            <a:prstDash val="solid"/>
            <a:round/>
            <a:headEnd len="med" w="med" type="triangle"/>
            <a:tailEnd len="med" w="med" type="none"/>
          </a:ln>
        </p:spPr>
      </p:cxnSp>
      <p:cxnSp>
        <p:nvCxnSpPr>
          <p:cNvPr id="446" name="Google Shape;446;p28"/>
          <p:cNvCxnSpPr/>
          <p:nvPr/>
        </p:nvCxnSpPr>
        <p:spPr>
          <a:xfrm>
            <a:off x="8022376" y="3104475"/>
            <a:ext cx="0" cy="546300"/>
          </a:xfrm>
          <a:prstGeom prst="straightConnector1">
            <a:avLst/>
          </a:prstGeom>
          <a:noFill/>
          <a:ln cap="flat" cmpd="sng" w="19050">
            <a:solidFill>
              <a:srgbClr val="E6555C"/>
            </a:solidFill>
            <a:prstDash val="solid"/>
            <a:round/>
            <a:headEnd len="med" w="med" type="none"/>
            <a:tailEnd len="med" w="med" type="triangle"/>
          </a:ln>
        </p:spPr>
      </p:cxnSp>
      <p:cxnSp>
        <p:nvCxnSpPr>
          <p:cNvPr id="447" name="Google Shape;447;p28"/>
          <p:cNvCxnSpPr/>
          <p:nvPr/>
        </p:nvCxnSpPr>
        <p:spPr>
          <a:xfrm rot="10800000">
            <a:off x="8405151" y="3118125"/>
            <a:ext cx="900" cy="519000"/>
          </a:xfrm>
          <a:prstGeom prst="straightConnector1">
            <a:avLst/>
          </a:prstGeom>
          <a:noFill/>
          <a:ln cap="flat" cmpd="sng" w="19050">
            <a:solidFill>
              <a:srgbClr val="E6555C"/>
            </a:solidFill>
            <a:prstDash val="solid"/>
            <a:round/>
            <a:headEnd len="med" w="med" type="none"/>
            <a:tailEnd len="med" w="med" type="triangle"/>
          </a:ln>
        </p:spPr>
      </p:cxnSp>
      <p:grpSp>
        <p:nvGrpSpPr>
          <p:cNvPr id="448" name="Google Shape;448;p28"/>
          <p:cNvGrpSpPr/>
          <p:nvPr/>
        </p:nvGrpSpPr>
        <p:grpSpPr>
          <a:xfrm>
            <a:off x="1477400" y="2975325"/>
            <a:ext cx="5006925" cy="1668150"/>
            <a:chOff x="1477400" y="2975325"/>
            <a:chExt cx="5006925" cy="1668150"/>
          </a:xfrm>
        </p:grpSpPr>
        <p:cxnSp>
          <p:nvCxnSpPr>
            <p:cNvPr id="449" name="Google Shape;449;p28"/>
            <p:cNvCxnSpPr>
              <a:endCxn id="398" idx="3"/>
            </p:cNvCxnSpPr>
            <p:nvPr/>
          </p:nvCxnSpPr>
          <p:spPr>
            <a:xfrm rot="10800000">
              <a:off x="1507625" y="3034663"/>
              <a:ext cx="4976700" cy="1606800"/>
            </a:xfrm>
            <a:prstGeom prst="bentConnector3">
              <a:avLst>
                <a:gd fmla="val 91647" name="adj1"/>
              </a:avLst>
            </a:prstGeom>
            <a:noFill/>
            <a:ln cap="flat" cmpd="sng" w="19050">
              <a:solidFill>
                <a:srgbClr val="9900FF"/>
              </a:solidFill>
              <a:prstDash val="solid"/>
              <a:round/>
              <a:headEnd len="med" w="med" type="none"/>
              <a:tailEnd len="med" w="med" type="none"/>
            </a:ln>
          </p:spPr>
        </p:cxnSp>
        <p:cxnSp>
          <p:nvCxnSpPr>
            <p:cNvPr id="450" name="Google Shape;450;p28"/>
            <p:cNvCxnSpPr/>
            <p:nvPr/>
          </p:nvCxnSpPr>
          <p:spPr>
            <a:xfrm>
              <a:off x="6474487" y="4095075"/>
              <a:ext cx="3300" cy="548400"/>
            </a:xfrm>
            <a:prstGeom prst="straightConnector1">
              <a:avLst/>
            </a:prstGeom>
            <a:noFill/>
            <a:ln cap="flat" cmpd="sng" w="19050">
              <a:solidFill>
                <a:srgbClr val="9900FF"/>
              </a:solidFill>
              <a:prstDash val="solid"/>
              <a:round/>
              <a:headEnd len="med" w="med" type="none"/>
              <a:tailEnd len="med" w="med" type="none"/>
            </a:ln>
          </p:spPr>
        </p:cxnSp>
        <p:sp>
          <p:nvSpPr>
            <p:cNvPr id="451" name="Google Shape;451;p28"/>
            <p:cNvSpPr/>
            <p:nvPr/>
          </p:nvSpPr>
          <p:spPr>
            <a:xfrm rot="-5400000">
              <a:off x="1510313" y="2942413"/>
              <a:ext cx="118775" cy="184600"/>
            </a:xfrm>
            <a:prstGeom prst="flowChartExtract">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pic>
        <p:nvPicPr>
          <p:cNvPr id="452" name="Google Shape;452;p28"/>
          <p:cNvPicPr preferRelativeResize="0"/>
          <p:nvPr/>
        </p:nvPicPr>
        <p:blipFill>
          <a:blip r:embed="rId3">
            <a:alphaModFix/>
          </a:blip>
          <a:stretch>
            <a:fillRect/>
          </a:stretch>
        </p:blipFill>
        <p:spPr>
          <a:xfrm>
            <a:off x="8327180" y="4184837"/>
            <a:ext cx="1648484" cy="1232879"/>
          </a:xfrm>
          <a:prstGeom prst="rect">
            <a:avLst/>
          </a:prstGeom>
          <a:noFill/>
          <a:ln>
            <a:noFill/>
          </a:ln>
        </p:spPr>
      </p:pic>
      <p:sp>
        <p:nvSpPr>
          <p:cNvPr id="453" name="Google Shape;453;p28"/>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13</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grpSp>
        <p:nvGrpSpPr>
          <p:cNvPr id="458" name="Google Shape;458;p29"/>
          <p:cNvGrpSpPr/>
          <p:nvPr/>
        </p:nvGrpSpPr>
        <p:grpSpPr>
          <a:xfrm>
            <a:off x="-57150" y="-23075"/>
            <a:ext cx="9164375" cy="5496050"/>
            <a:chOff x="-57150" y="-23075"/>
            <a:chExt cx="9164375" cy="5496050"/>
          </a:xfrm>
        </p:grpSpPr>
        <p:sp>
          <p:nvSpPr>
            <p:cNvPr id="459" name="Google Shape;459;p29"/>
            <p:cNvSpPr/>
            <p:nvPr/>
          </p:nvSpPr>
          <p:spPr>
            <a:xfrm rot="10800000">
              <a:off x="-7214" y="-21567"/>
              <a:ext cx="9114439" cy="5494542"/>
            </a:xfrm>
            <a:custGeom>
              <a:rect b="b" l="l" r="r" t="t"/>
              <a:pathLst>
                <a:path extrusionOk="0" h="48797" w="81388">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9"/>
            <p:cNvSpPr/>
            <p:nvPr/>
          </p:nvSpPr>
          <p:spPr>
            <a:xfrm>
              <a:off x="-57150" y="-23075"/>
              <a:ext cx="1453800" cy="5166600"/>
            </a:xfrm>
            <a:prstGeom prst="rect">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1" name="Google Shape;461;p29"/>
          <p:cNvSpPr txBox="1"/>
          <p:nvPr>
            <p:ph type="ctrTitle"/>
          </p:nvPr>
        </p:nvSpPr>
        <p:spPr>
          <a:xfrm>
            <a:off x="619900" y="165229"/>
            <a:ext cx="79041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화면별 개발 일정</a:t>
            </a:r>
            <a:endParaRPr>
              <a:latin typeface="Roboto"/>
              <a:ea typeface="Roboto"/>
              <a:cs typeface="Roboto"/>
              <a:sym typeface="Roboto"/>
            </a:endParaRPr>
          </a:p>
        </p:txBody>
      </p:sp>
      <p:grpSp>
        <p:nvGrpSpPr>
          <p:cNvPr id="462" name="Google Shape;462;p29"/>
          <p:cNvGrpSpPr/>
          <p:nvPr/>
        </p:nvGrpSpPr>
        <p:grpSpPr>
          <a:xfrm rot="-1324704">
            <a:off x="6038203" y="196749"/>
            <a:ext cx="1230810" cy="878656"/>
            <a:chOff x="4923761" y="1217872"/>
            <a:chExt cx="3600237" cy="2950475"/>
          </a:xfrm>
        </p:grpSpPr>
        <p:pic>
          <p:nvPicPr>
            <p:cNvPr id="463" name="Google Shape;463;p29"/>
            <p:cNvPicPr preferRelativeResize="0"/>
            <p:nvPr/>
          </p:nvPicPr>
          <p:blipFill>
            <a:blip r:embed="rId3">
              <a:alphaModFix/>
            </a:blip>
            <a:stretch>
              <a:fillRect/>
            </a:stretch>
          </p:blipFill>
          <p:spPr>
            <a:xfrm rot="312441">
              <a:off x="4985322" y="2050024"/>
              <a:ext cx="2568006" cy="1473326"/>
            </a:xfrm>
            <a:prstGeom prst="rect">
              <a:avLst/>
            </a:prstGeom>
            <a:noFill/>
            <a:ln>
              <a:noFill/>
            </a:ln>
          </p:spPr>
        </p:pic>
        <p:pic>
          <p:nvPicPr>
            <p:cNvPr id="464" name="Google Shape;464;p29"/>
            <p:cNvPicPr preferRelativeResize="0"/>
            <p:nvPr/>
          </p:nvPicPr>
          <p:blipFill>
            <a:blip r:embed="rId4">
              <a:alphaModFix/>
            </a:blip>
            <a:stretch>
              <a:fillRect/>
            </a:stretch>
          </p:blipFill>
          <p:spPr>
            <a:xfrm>
              <a:off x="6877125" y="1217872"/>
              <a:ext cx="1646873" cy="2068250"/>
            </a:xfrm>
            <a:prstGeom prst="rect">
              <a:avLst/>
            </a:prstGeom>
            <a:noFill/>
            <a:ln>
              <a:noFill/>
            </a:ln>
          </p:spPr>
        </p:pic>
        <p:pic>
          <p:nvPicPr>
            <p:cNvPr id="465" name="Google Shape;465;p29"/>
            <p:cNvPicPr preferRelativeResize="0"/>
            <p:nvPr/>
          </p:nvPicPr>
          <p:blipFill>
            <a:blip r:embed="rId5">
              <a:alphaModFix/>
            </a:blip>
            <a:stretch>
              <a:fillRect/>
            </a:stretch>
          </p:blipFill>
          <p:spPr>
            <a:xfrm>
              <a:off x="5838217" y="2360023"/>
              <a:ext cx="2009672" cy="1808323"/>
            </a:xfrm>
            <a:prstGeom prst="rect">
              <a:avLst/>
            </a:prstGeom>
            <a:noFill/>
            <a:ln>
              <a:noFill/>
            </a:ln>
          </p:spPr>
        </p:pic>
      </p:grpSp>
      <p:pic>
        <p:nvPicPr>
          <p:cNvPr id="466" name="Google Shape;466;p29"/>
          <p:cNvPicPr preferRelativeResize="0"/>
          <p:nvPr/>
        </p:nvPicPr>
        <p:blipFill>
          <a:blip r:embed="rId6">
            <a:alphaModFix/>
          </a:blip>
          <a:stretch>
            <a:fillRect/>
          </a:stretch>
        </p:blipFill>
        <p:spPr>
          <a:xfrm>
            <a:off x="337200" y="1169025"/>
            <a:ext cx="4218977" cy="1277399"/>
          </a:xfrm>
          <a:prstGeom prst="rect">
            <a:avLst/>
          </a:prstGeom>
          <a:noFill/>
          <a:ln>
            <a:noFill/>
          </a:ln>
        </p:spPr>
      </p:pic>
      <p:pic>
        <p:nvPicPr>
          <p:cNvPr id="467" name="Google Shape;467;p29"/>
          <p:cNvPicPr preferRelativeResize="0"/>
          <p:nvPr/>
        </p:nvPicPr>
        <p:blipFill>
          <a:blip r:embed="rId7">
            <a:alphaModFix/>
          </a:blip>
          <a:stretch>
            <a:fillRect/>
          </a:stretch>
        </p:blipFill>
        <p:spPr>
          <a:xfrm>
            <a:off x="831575" y="1916686"/>
            <a:ext cx="5617811" cy="1310129"/>
          </a:xfrm>
          <a:prstGeom prst="rect">
            <a:avLst/>
          </a:prstGeom>
          <a:noFill/>
          <a:ln>
            <a:noFill/>
          </a:ln>
        </p:spPr>
      </p:pic>
      <p:pic>
        <p:nvPicPr>
          <p:cNvPr id="468" name="Google Shape;468;p29"/>
          <p:cNvPicPr preferRelativeResize="0"/>
          <p:nvPr/>
        </p:nvPicPr>
        <p:blipFill>
          <a:blip r:embed="rId8">
            <a:alphaModFix/>
          </a:blip>
          <a:stretch>
            <a:fillRect/>
          </a:stretch>
        </p:blipFill>
        <p:spPr>
          <a:xfrm>
            <a:off x="257813" y="2659938"/>
            <a:ext cx="5611249" cy="2220024"/>
          </a:xfrm>
          <a:prstGeom prst="rect">
            <a:avLst/>
          </a:prstGeom>
          <a:noFill/>
          <a:ln>
            <a:noFill/>
          </a:ln>
        </p:spPr>
      </p:pic>
      <p:pic>
        <p:nvPicPr>
          <p:cNvPr id="469" name="Google Shape;469;p29"/>
          <p:cNvPicPr preferRelativeResize="0"/>
          <p:nvPr/>
        </p:nvPicPr>
        <p:blipFill>
          <a:blip r:embed="rId9">
            <a:alphaModFix/>
          </a:blip>
          <a:stretch>
            <a:fillRect/>
          </a:stretch>
        </p:blipFill>
        <p:spPr>
          <a:xfrm>
            <a:off x="1763050" y="3886893"/>
            <a:ext cx="5617811" cy="1072464"/>
          </a:xfrm>
          <a:prstGeom prst="rect">
            <a:avLst/>
          </a:prstGeom>
          <a:noFill/>
          <a:ln>
            <a:noFill/>
          </a:ln>
        </p:spPr>
      </p:pic>
      <p:pic>
        <p:nvPicPr>
          <p:cNvPr id="470" name="Google Shape;470;p29"/>
          <p:cNvPicPr preferRelativeResize="0"/>
          <p:nvPr/>
        </p:nvPicPr>
        <p:blipFill>
          <a:blip r:embed="rId10">
            <a:alphaModFix/>
          </a:blip>
          <a:stretch>
            <a:fillRect/>
          </a:stretch>
        </p:blipFill>
        <p:spPr>
          <a:xfrm>
            <a:off x="4387674" y="1327750"/>
            <a:ext cx="4292551" cy="1592600"/>
          </a:xfrm>
          <a:prstGeom prst="rect">
            <a:avLst/>
          </a:prstGeom>
          <a:noFill/>
          <a:ln>
            <a:noFill/>
          </a:ln>
        </p:spPr>
      </p:pic>
      <p:pic>
        <p:nvPicPr>
          <p:cNvPr id="471" name="Google Shape;471;p29"/>
          <p:cNvPicPr preferRelativeResize="0"/>
          <p:nvPr/>
        </p:nvPicPr>
        <p:blipFill>
          <a:blip r:embed="rId11">
            <a:alphaModFix/>
          </a:blip>
          <a:stretch>
            <a:fillRect/>
          </a:stretch>
        </p:blipFill>
        <p:spPr>
          <a:xfrm>
            <a:off x="4056363" y="2175250"/>
            <a:ext cx="4955176" cy="2023125"/>
          </a:xfrm>
          <a:prstGeom prst="rect">
            <a:avLst/>
          </a:prstGeom>
          <a:noFill/>
          <a:ln>
            <a:noFill/>
          </a:ln>
        </p:spPr>
      </p:pic>
      <p:grpSp>
        <p:nvGrpSpPr>
          <p:cNvPr id="472" name="Google Shape;472;p29"/>
          <p:cNvGrpSpPr/>
          <p:nvPr/>
        </p:nvGrpSpPr>
        <p:grpSpPr>
          <a:xfrm>
            <a:off x="4782713" y="2920350"/>
            <a:ext cx="3964800" cy="1959600"/>
            <a:chOff x="4782713" y="2920350"/>
            <a:chExt cx="3964800" cy="1959600"/>
          </a:xfrm>
        </p:grpSpPr>
        <p:sp>
          <p:nvSpPr>
            <p:cNvPr id="473" name="Google Shape;473;p29"/>
            <p:cNvSpPr/>
            <p:nvPr/>
          </p:nvSpPr>
          <p:spPr>
            <a:xfrm>
              <a:off x="4782713" y="2920350"/>
              <a:ext cx="3964800" cy="19596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txBox="1"/>
            <p:nvPr/>
          </p:nvSpPr>
          <p:spPr>
            <a:xfrm>
              <a:off x="5202900" y="3170475"/>
              <a:ext cx="3385500" cy="13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Amatic SC"/>
                  <a:ea typeface="Amatic SC"/>
                  <a:cs typeface="Amatic SC"/>
                  <a:sym typeface="Amatic SC"/>
                </a:rPr>
                <a:t>작업 상태를 명확히 관리하여 일정 지연 방지</a:t>
              </a:r>
              <a:endParaRPr sz="1200">
                <a:solidFill>
                  <a:schemeClr val="lt1"/>
                </a:solidFill>
                <a:latin typeface="Amatic SC"/>
                <a:ea typeface="Amatic SC"/>
                <a:cs typeface="Amatic SC"/>
                <a:sym typeface="Amatic SC"/>
              </a:endParaRPr>
            </a:p>
            <a:p>
              <a:pPr indent="0" lvl="0" marL="0" rtl="0" algn="l">
                <a:spcBef>
                  <a:spcPts val="0"/>
                </a:spcBef>
                <a:spcAft>
                  <a:spcPts val="0"/>
                </a:spcAft>
                <a:buNone/>
              </a:pPr>
              <a:r>
                <a:t/>
              </a:r>
              <a:endParaRPr sz="1200">
                <a:solidFill>
                  <a:schemeClr val="lt1"/>
                </a:solidFill>
                <a:latin typeface="Amatic SC"/>
                <a:ea typeface="Amatic SC"/>
                <a:cs typeface="Amatic SC"/>
                <a:sym typeface="Amatic SC"/>
              </a:endParaRPr>
            </a:p>
            <a:p>
              <a:pPr indent="0" lvl="0" marL="0" rtl="0" algn="l">
                <a:spcBef>
                  <a:spcPts val="0"/>
                </a:spcBef>
                <a:spcAft>
                  <a:spcPts val="0"/>
                </a:spcAft>
                <a:buNone/>
              </a:pPr>
              <a:r>
                <a:rPr lang="es" sz="1200">
                  <a:solidFill>
                    <a:schemeClr val="lt1"/>
                  </a:solidFill>
                  <a:latin typeface="Amatic SC"/>
                  <a:ea typeface="Amatic SC"/>
                  <a:cs typeface="Amatic SC"/>
                  <a:sym typeface="Amatic SC"/>
                </a:rPr>
                <a:t>팀원들이 작업 진행 상황을 쉽게 파악 가능</a:t>
              </a:r>
              <a:endParaRPr sz="1200">
                <a:solidFill>
                  <a:schemeClr val="lt1"/>
                </a:solidFill>
                <a:latin typeface="Amatic SC"/>
                <a:ea typeface="Amatic SC"/>
                <a:cs typeface="Amatic SC"/>
                <a:sym typeface="Amatic SC"/>
              </a:endParaRPr>
            </a:p>
            <a:p>
              <a:pPr indent="0" lvl="0" marL="0" rtl="0" algn="l">
                <a:spcBef>
                  <a:spcPts val="0"/>
                </a:spcBef>
                <a:spcAft>
                  <a:spcPts val="0"/>
                </a:spcAft>
                <a:buNone/>
              </a:pPr>
              <a:r>
                <a:t/>
              </a:r>
              <a:endParaRPr sz="1200">
                <a:solidFill>
                  <a:schemeClr val="lt1"/>
                </a:solidFill>
                <a:latin typeface="Amatic SC"/>
                <a:ea typeface="Amatic SC"/>
                <a:cs typeface="Amatic SC"/>
                <a:sym typeface="Amatic SC"/>
              </a:endParaRPr>
            </a:p>
            <a:p>
              <a:pPr indent="0" lvl="0" marL="0" rtl="0" algn="l">
                <a:spcBef>
                  <a:spcPts val="0"/>
                </a:spcBef>
                <a:spcAft>
                  <a:spcPts val="0"/>
                </a:spcAft>
                <a:buNone/>
              </a:pPr>
              <a:r>
                <a:rPr lang="es" sz="1200">
                  <a:solidFill>
                    <a:schemeClr val="lt1"/>
                  </a:solidFill>
                  <a:latin typeface="Amatic SC"/>
                  <a:ea typeface="Amatic SC"/>
                  <a:cs typeface="Amatic SC"/>
                  <a:sym typeface="Amatic SC"/>
                </a:rPr>
                <a:t>효율적인 리소스 배분</a:t>
              </a:r>
              <a:endParaRPr sz="1200">
                <a:solidFill>
                  <a:schemeClr val="lt1"/>
                </a:solidFill>
                <a:latin typeface="Amatic SC"/>
                <a:ea typeface="Amatic SC"/>
                <a:cs typeface="Amatic SC"/>
                <a:sym typeface="Amatic SC"/>
              </a:endParaRPr>
            </a:p>
            <a:p>
              <a:pPr indent="0" lvl="0" marL="0" rtl="0" algn="l">
                <a:spcBef>
                  <a:spcPts val="0"/>
                </a:spcBef>
                <a:spcAft>
                  <a:spcPts val="0"/>
                </a:spcAft>
                <a:buNone/>
              </a:pPr>
              <a:r>
                <a:t/>
              </a:r>
              <a:endParaRPr sz="1200">
                <a:solidFill>
                  <a:schemeClr val="lt1"/>
                </a:solidFill>
                <a:latin typeface="Amatic SC"/>
                <a:ea typeface="Amatic SC"/>
                <a:cs typeface="Amatic SC"/>
                <a:sym typeface="Amatic SC"/>
              </a:endParaRPr>
            </a:p>
            <a:p>
              <a:pPr indent="0" lvl="0" marL="0" rtl="0" algn="l">
                <a:spcBef>
                  <a:spcPts val="0"/>
                </a:spcBef>
                <a:spcAft>
                  <a:spcPts val="0"/>
                </a:spcAft>
                <a:buNone/>
              </a:pPr>
              <a:r>
                <a:rPr lang="es" sz="1200">
                  <a:solidFill>
                    <a:schemeClr val="lt1"/>
                  </a:solidFill>
                  <a:latin typeface="Amatic SC"/>
                  <a:ea typeface="Amatic SC"/>
                  <a:cs typeface="Amatic SC"/>
                  <a:sym typeface="Amatic SC"/>
                </a:rPr>
                <a:t>시각적 표현으로 전체 진행 상황을 한눈에 파악</a:t>
              </a:r>
              <a:endParaRPr sz="1200">
                <a:solidFill>
                  <a:schemeClr val="lt1"/>
                </a:solidFill>
                <a:latin typeface="Amatic SC"/>
                <a:ea typeface="Amatic SC"/>
                <a:cs typeface="Amatic SC"/>
                <a:sym typeface="Amatic SC"/>
              </a:endParaRPr>
            </a:p>
          </p:txBody>
        </p:sp>
        <p:sp>
          <p:nvSpPr>
            <p:cNvPr id="475" name="Google Shape;475;p29"/>
            <p:cNvSpPr/>
            <p:nvPr/>
          </p:nvSpPr>
          <p:spPr>
            <a:xfrm>
              <a:off x="5056850" y="3199506"/>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9"/>
            <p:cNvSpPr/>
            <p:nvPr/>
          </p:nvSpPr>
          <p:spPr>
            <a:xfrm>
              <a:off x="5056850" y="3622881"/>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p:nvPr/>
          </p:nvSpPr>
          <p:spPr>
            <a:xfrm>
              <a:off x="5056850" y="3977869"/>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p:nvPr/>
          </p:nvSpPr>
          <p:spPr>
            <a:xfrm>
              <a:off x="5056850" y="4332869"/>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29"/>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14</a:t>
            </a:r>
            <a:r>
              <a:rPr lang="es" sz="1300">
                <a:solidFill>
                  <a:schemeClr val="dk1"/>
                </a:solidFill>
                <a:latin typeface="Jua"/>
                <a:ea typeface="Jua"/>
                <a:cs typeface="Jua"/>
                <a:sym typeface="Jua"/>
              </a:rPr>
              <a:t>/101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0"/>
          <p:cNvSpPr/>
          <p:nvPr/>
        </p:nvSpPr>
        <p:spPr>
          <a:xfrm>
            <a:off x="1781250" y="1602425"/>
            <a:ext cx="5581500" cy="2448900"/>
          </a:xfrm>
          <a:prstGeom prst="round2DiagRect">
            <a:avLst>
              <a:gd fmla="val 16667" name="adj1"/>
              <a:gd fmla="val 0" name="adj2"/>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txBox="1"/>
          <p:nvPr>
            <p:ph type="ctrTitle"/>
          </p:nvPr>
        </p:nvSpPr>
        <p:spPr>
          <a:xfrm>
            <a:off x="594525" y="2201754"/>
            <a:ext cx="79041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latin typeface="Nanum Gothic Coding"/>
                <a:ea typeface="Nanum Gothic Coding"/>
                <a:cs typeface="Nanum Gothic Coding"/>
                <a:sym typeface="Nanum Gothic Coding"/>
              </a:rPr>
              <a:t>04 </a:t>
            </a:r>
            <a:r>
              <a:rPr b="0" lang="es">
                <a:solidFill>
                  <a:schemeClr val="accent1"/>
                </a:solidFill>
                <a:latin typeface="Nanum Gothic Coding"/>
                <a:ea typeface="Nanum Gothic Coding"/>
                <a:cs typeface="Nanum Gothic Coding"/>
                <a:sym typeface="Nanum Gothic Coding"/>
              </a:rPr>
              <a:t>프로젝트 수행 경과</a:t>
            </a:r>
            <a:endParaRPr>
              <a:solidFill>
                <a:schemeClr val="accent1"/>
              </a:solidFill>
              <a:latin typeface="Nanum Gothic Coding"/>
              <a:ea typeface="Nanum Gothic Coding"/>
              <a:cs typeface="Nanum Gothic Coding"/>
              <a:sym typeface="Nanum Gothic Coding"/>
            </a:endParaRPr>
          </a:p>
        </p:txBody>
      </p:sp>
      <p:pic>
        <p:nvPicPr>
          <p:cNvPr id="486" name="Google Shape;486;p30"/>
          <p:cNvPicPr preferRelativeResize="0"/>
          <p:nvPr/>
        </p:nvPicPr>
        <p:blipFill>
          <a:blip r:embed="rId3">
            <a:alphaModFix/>
          </a:blip>
          <a:stretch>
            <a:fillRect/>
          </a:stretch>
        </p:blipFill>
        <p:spPr>
          <a:xfrm>
            <a:off x="6708848" y="165221"/>
            <a:ext cx="3267254" cy="2855553"/>
          </a:xfrm>
          <a:prstGeom prst="rect">
            <a:avLst/>
          </a:prstGeom>
          <a:noFill/>
          <a:ln>
            <a:noFill/>
          </a:ln>
        </p:spPr>
      </p:pic>
      <p:pic>
        <p:nvPicPr>
          <p:cNvPr id="487" name="Google Shape;487;p30"/>
          <p:cNvPicPr preferRelativeResize="0"/>
          <p:nvPr/>
        </p:nvPicPr>
        <p:blipFill>
          <a:blip r:embed="rId4">
            <a:alphaModFix/>
          </a:blip>
          <a:stretch>
            <a:fillRect/>
          </a:stretch>
        </p:blipFill>
        <p:spPr>
          <a:xfrm rot="2077540">
            <a:off x="468823" y="3281807"/>
            <a:ext cx="2329607" cy="2376304"/>
          </a:xfrm>
          <a:prstGeom prst="rect">
            <a:avLst/>
          </a:prstGeom>
          <a:noFill/>
          <a:ln>
            <a:noFill/>
          </a:ln>
        </p:spPr>
      </p:pic>
      <p:sp>
        <p:nvSpPr>
          <p:cNvPr id="488" name="Google Shape;488;p30"/>
          <p:cNvSpPr/>
          <p:nvPr/>
        </p:nvSpPr>
        <p:spPr>
          <a:xfrm>
            <a:off x="-99675" y="0"/>
            <a:ext cx="2360675" cy="1353100"/>
          </a:xfrm>
          <a:custGeom>
            <a:rect b="b" l="l" r="r" t="t"/>
            <a:pathLst>
              <a:path extrusionOk="0" h="54124" w="94427">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15</a:t>
            </a:r>
            <a:r>
              <a:rPr lang="es" sz="1300">
                <a:solidFill>
                  <a:schemeClr val="dk1"/>
                </a:solidFill>
                <a:latin typeface="Jua"/>
                <a:ea typeface="Jua"/>
                <a:cs typeface="Jua"/>
                <a:sym typeface="Jua"/>
              </a:rPr>
              <a:t>/101</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31"/>
          <p:cNvSpPr/>
          <p:nvPr/>
        </p:nvSpPr>
        <p:spPr>
          <a:xfrm flipH="1">
            <a:off x="59" y="0"/>
            <a:ext cx="9143942" cy="2307000"/>
          </a:xfrm>
          <a:custGeom>
            <a:rect b="b" l="l" r="r" t="t"/>
            <a:pathLst>
              <a:path extrusionOk="0" h="48797" w="81388">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1"/>
          <p:cNvSpPr txBox="1"/>
          <p:nvPr>
            <p:ph idx="4" type="ctrTitle"/>
          </p:nvPr>
        </p:nvSpPr>
        <p:spPr>
          <a:xfrm>
            <a:off x="569125" y="94325"/>
            <a:ext cx="2499600" cy="13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accent1"/>
                </a:solidFill>
              </a:rPr>
              <a:t>구현담당자</a:t>
            </a:r>
            <a:endParaRPr>
              <a:solidFill>
                <a:schemeClr val="accent1"/>
              </a:solidFill>
            </a:endParaRPr>
          </a:p>
          <a:p>
            <a:pPr indent="0" lvl="0" marL="0" rtl="0" algn="ctr">
              <a:spcBef>
                <a:spcPts val="0"/>
              </a:spcBef>
              <a:spcAft>
                <a:spcPts val="0"/>
              </a:spcAft>
              <a:buNone/>
            </a:pPr>
            <a:r>
              <a:rPr lang="es">
                <a:solidFill>
                  <a:schemeClr val="accent1"/>
                </a:solidFill>
              </a:rPr>
              <a:t>서민교</a:t>
            </a:r>
            <a:endParaRPr>
              <a:solidFill>
                <a:schemeClr val="accent1"/>
              </a:solidFill>
            </a:endParaRPr>
          </a:p>
        </p:txBody>
      </p:sp>
      <p:sp>
        <p:nvSpPr>
          <p:cNvPr id="496" name="Google Shape;496;p31"/>
          <p:cNvSpPr txBox="1"/>
          <p:nvPr>
            <p:ph idx="4" type="ctrTitle"/>
          </p:nvPr>
        </p:nvSpPr>
        <p:spPr>
          <a:xfrm>
            <a:off x="2847425" y="1928600"/>
            <a:ext cx="3304800" cy="27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1"/>
                </a:solidFill>
                <a:latin typeface="Roboto"/>
                <a:ea typeface="Roboto"/>
                <a:cs typeface="Roboto"/>
                <a:sym typeface="Roboto"/>
              </a:rPr>
              <a:t>기준정보 파트</a:t>
            </a:r>
            <a:endParaRPr>
              <a:solidFill>
                <a:schemeClr val="dk1"/>
              </a:solidFill>
              <a:latin typeface="Roboto"/>
              <a:ea typeface="Roboto"/>
              <a:cs typeface="Roboto"/>
              <a:sym typeface="Roboto"/>
            </a:endParaRPr>
          </a:p>
          <a:p>
            <a:pPr indent="0" lvl="0" marL="0" rtl="0" algn="ctr">
              <a:spcBef>
                <a:spcPts val="0"/>
              </a:spcBef>
              <a:spcAft>
                <a:spcPts val="0"/>
              </a:spcAft>
              <a:buNone/>
            </a:pPr>
            <a:r>
              <a:t/>
            </a:r>
            <a:endParaRPr>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s" sz="1500">
                <a:solidFill>
                  <a:schemeClr val="dk1"/>
                </a:solidFill>
                <a:latin typeface="Roboto"/>
                <a:ea typeface="Roboto"/>
                <a:cs typeface="Roboto"/>
                <a:sym typeface="Roboto"/>
              </a:rPr>
              <a:t>BOM</a:t>
            </a:r>
            <a:r>
              <a:rPr lang="es" sz="1500">
                <a:solidFill>
                  <a:schemeClr val="dk1"/>
                </a:solidFill>
                <a:latin typeface="Roboto"/>
                <a:ea typeface="Roboto"/>
                <a:cs typeface="Roboto"/>
                <a:sym typeface="Roboto"/>
              </a:rPr>
              <a:t>관리</a:t>
            </a:r>
            <a:endParaRPr sz="1500">
              <a:solidFill>
                <a:schemeClr val="dk1"/>
              </a:solidFill>
              <a:latin typeface="Roboto"/>
              <a:ea typeface="Roboto"/>
              <a:cs typeface="Roboto"/>
              <a:sym typeface="Roboto"/>
            </a:endParaRPr>
          </a:p>
          <a:p>
            <a:pPr indent="0" lvl="0" marL="457200" rtl="0" algn="l">
              <a:spcBef>
                <a:spcPts val="0"/>
              </a:spcBef>
              <a:spcAft>
                <a:spcPts val="0"/>
              </a:spcAft>
              <a:buNone/>
            </a:pPr>
            <a:r>
              <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s" sz="1500">
                <a:solidFill>
                  <a:schemeClr val="dk1"/>
                </a:solidFill>
                <a:latin typeface="Roboto"/>
                <a:ea typeface="Roboto"/>
                <a:cs typeface="Roboto"/>
                <a:sym typeface="Roboto"/>
              </a:rPr>
              <a:t>공정흐름도 관리</a:t>
            </a:r>
            <a:endParaRPr sz="1500">
              <a:solidFill>
                <a:schemeClr val="dk1"/>
              </a:solidFill>
              <a:latin typeface="Roboto"/>
              <a:ea typeface="Roboto"/>
              <a:cs typeface="Roboto"/>
              <a:sym typeface="Roboto"/>
            </a:endParaRPr>
          </a:p>
          <a:p>
            <a:pPr indent="0" lvl="0" marL="457200" rtl="0" algn="l">
              <a:spcBef>
                <a:spcPts val="0"/>
              </a:spcBef>
              <a:spcAft>
                <a:spcPts val="0"/>
              </a:spcAft>
              <a:buNone/>
            </a:pPr>
            <a:r>
              <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s" sz="1500">
                <a:solidFill>
                  <a:schemeClr val="dk1"/>
                </a:solidFill>
                <a:latin typeface="Roboto"/>
                <a:ea typeface="Roboto"/>
                <a:cs typeface="Roboto"/>
                <a:sym typeface="Roboto"/>
              </a:rPr>
              <a:t>사원관리 거래처 관리 등등</a:t>
            </a:r>
            <a:endParaRPr sz="1500">
              <a:solidFill>
                <a:schemeClr val="dk1"/>
              </a:solidFill>
              <a:latin typeface="Roboto"/>
              <a:ea typeface="Roboto"/>
              <a:cs typeface="Roboto"/>
              <a:sym typeface="Roboto"/>
            </a:endParaRPr>
          </a:p>
        </p:txBody>
      </p:sp>
      <p:pic>
        <p:nvPicPr>
          <p:cNvPr id="497" name="Google Shape;497;p31"/>
          <p:cNvPicPr preferRelativeResize="0"/>
          <p:nvPr/>
        </p:nvPicPr>
        <p:blipFill rotWithShape="1">
          <a:blip r:embed="rId3">
            <a:alphaModFix/>
          </a:blip>
          <a:srcRect b="12220" l="23553" r="28093" t="8477"/>
          <a:stretch/>
        </p:blipFill>
        <p:spPr>
          <a:xfrm rot="-1104119">
            <a:off x="806773" y="1962262"/>
            <a:ext cx="1543094" cy="3073527"/>
          </a:xfrm>
          <a:prstGeom prst="rect">
            <a:avLst/>
          </a:prstGeom>
          <a:noFill/>
          <a:ln>
            <a:noFill/>
          </a:ln>
        </p:spPr>
      </p:pic>
      <p:pic>
        <p:nvPicPr>
          <p:cNvPr id="498" name="Google Shape;498;p31"/>
          <p:cNvPicPr preferRelativeResize="0"/>
          <p:nvPr/>
        </p:nvPicPr>
        <p:blipFill rotWithShape="1">
          <a:blip r:embed="rId4">
            <a:alphaModFix/>
          </a:blip>
          <a:srcRect b="0" l="0" r="12541" t="0"/>
          <a:stretch/>
        </p:blipFill>
        <p:spPr>
          <a:xfrm rot="1502465">
            <a:off x="6557696" y="1898527"/>
            <a:ext cx="2012491" cy="2794499"/>
          </a:xfrm>
          <a:prstGeom prst="rect">
            <a:avLst/>
          </a:prstGeom>
          <a:noFill/>
          <a:ln>
            <a:noFill/>
          </a:ln>
        </p:spPr>
      </p:pic>
      <p:sp>
        <p:nvSpPr>
          <p:cNvPr id="499" name="Google Shape;499;p31"/>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16</a:t>
            </a:r>
            <a:r>
              <a:rPr lang="es" sz="1300">
                <a:solidFill>
                  <a:schemeClr val="dk1"/>
                </a:solidFill>
                <a:latin typeface="Jua"/>
                <a:ea typeface="Jua"/>
                <a:cs typeface="Jua"/>
                <a:sym typeface="Jua"/>
              </a:rPr>
              <a:t>/101</a:t>
            </a:r>
            <a:endParaRPr sz="1300">
              <a:solidFill>
                <a:schemeClr val="dk1"/>
              </a:solidFill>
              <a:latin typeface="Jua"/>
              <a:ea typeface="Jua"/>
              <a:cs typeface="Jua"/>
              <a:sym typeface="Ju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2"/>
          <p:cNvSpPr/>
          <p:nvPr/>
        </p:nvSpPr>
        <p:spPr>
          <a:xfrm>
            <a:off x="6709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05" name="Google Shape;505;p32"/>
          <p:cNvPicPr preferRelativeResize="0"/>
          <p:nvPr/>
        </p:nvPicPr>
        <p:blipFill>
          <a:blip r:embed="rId3">
            <a:alphaModFix/>
          </a:blip>
          <a:stretch>
            <a:fillRect/>
          </a:stretch>
        </p:blipFill>
        <p:spPr>
          <a:xfrm rot="-1100839">
            <a:off x="6253529" y="3654905"/>
            <a:ext cx="3064893" cy="1644541"/>
          </a:xfrm>
          <a:prstGeom prst="rect">
            <a:avLst/>
          </a:prstGeom>
          <a:noFill/>
          <a:ln>
            <a:noFill/>
          </a:ln>
        </p:spPr>
      </p:pic>
      <p:pic>
        <p:nvPicPr>
          <p:cNvPr id="506" name="Google Shape;506;p32"/>
          <p:cNvPicPr preferRelativeResize="0"/>
          <p:nvPr/>
        </p:nvPicPr>
        <p:blipFill>
          <a:blip r:embed="rId4">
            <a:alphaModFix/>
          </a:blip>
          <a:stretch>
            <a:fillRect/>
          </a:stretch>
        </p:blipFill>
        <p:spPr>
          <a:xfrm>
            <a:off x="3782650" y="3569742"/>
            <a:ext cx="1748998" cy="1573761"/>
          </a:xfrm>
          <a:prstGeom prst="rect">
            <a:avLst/>
          </a:prstGeom>
          <a:noFill/>
          <a:ln>
            <a:noFill/>
          </a:ln>
        </p:spPr>
      </p:pic>
      <p:pic>
        <p:nvPicPr>
          <p:cNvPr id="507" name="Google Shape;507;p32"/>
          <p:cNvPicPr preferRelativeResize="0"/>
          <p:nvPr/>
        </p:nvPicPr>
        <p:blipFill>
          <a:blip r:embed="rId5">
            <a:alphaModFix/>
          </a:blip>
          <a:stretch>
            <a:fillRect/>
          </a:stretch>
        </p:blipFill>
        <p:spPr>
          <a:xfrm rot="8784932">
            <a:off x="1081477" y="3587672"/>
            <a:ext cx="1378042" cy="1405656"/>
          </a:xfrm>
          <a:prstGeom prst="rect">
            <a:avLst/>
          </a:prstGeom>
          <a:noFill/>
          <a:ln>
            <a:noFill/>
          </a:ln>
        </p:spPr>
      </p:pic>
      <p:sp>
        <p:nvSpPr>
          <p:cNvPr id="508" name="Google Shape;508;p32"/>
          <p:cNvSpPr txBox="1"/>
          <p:nvPr>
            <p:ph type="ctrTitle"/>
          </p:nvPr>
        </p:nvSpPr>
        <p:spPr>
          <a:xfrm>
            <a:off x="100" y="393825"/>
            <a:ext cx="9144000" cy="60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기준 정보</a:t>
            </a:r>
            <a:endParaRPr>
              <a:latin typeface="Roboto"/>
              <a:ea typeface="Roboto"/>
              <a:cs typeface="Roboto"/>
              <a:sym typeface="Roboto"/>
            </a:endParaRPr>
          </a:p>
        </p:txBody>
      </p:sp>
      <p:sp>
        <p:nvSpPr>
          <p:cNvPr id="509" name="Google Shape;509;p32"/>
          <p:cNvSpPr txBox="1"/>
          <p:nvPr/>
        </p:nvSpPr>
        <p:spPr>
          <a:xfrm>
            <a:off x="6708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01 기능</a:t>
            </a:r>
            <a:endParaRPr b="1" sz="2000">
              <a:solidFill>
                <a:schemeClr val="accent1"/>
              </a:solidFill>
              <a:latin typeface="Roboto"/>
              <a:ea typeface="Roboto"/>
              <a:cs typeface="Roboto"/>
              <a:sym typeface="Roboto"/>
            </a:endParaRPr>
          </a:p>
        </p:txBody>
      </p:sp>
      <p:sp>
        <p:nvSpPr>
          <p:cNvPr id="510" name="Google Shape;510;p32"/>
          <p:cNvSpPr txBox="1"/>
          <p:nvPr/>
        </p:nvSpPr>
        <p:spPr>
          <a:xfrm>
            <a:off x="6352878" y="1305934"/>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프로세스</a:t>
            </a:r>
            <a:endParaRPr b="1" sz="2000">
              <a:solidFill>
                <a:schemeClr val="accent1"/>
              </a:solidFill>
              <a:latin typeface="Amatic SC"/>
              <a:ea typeface="Amatic SC"/>
              <a:cs typeface="Amatic SC"/>
              <a:sym typeface="Amatic SC"/>
            </a:endParaRPr>
          </a:p>
        </p:txBody>
      </p:sp>
      <p:sp>
        <p:nvSpPr>
          <p:cNvPr id="511" name="Google Shape;511;p32"/>
          <p:cNvSpPr txBox="1"/>
          <p:nvPr/>
        </p:nvSpPr>
        <p:spPr>
          <a:xfrm>
            <a:off x="4052995" y="1312212"/>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기술</a:t>
            </a:r>
            <a:endParaRPr b="1" sz="2000">
              <a:solidFill>
                <a:schemeClr val="accent1"/>
              </a:solidFill>
              <a:latin typeface="Amatic SC"/>
              <a:ea typeface="Amatic SC"/>
              <a:cs typeface="Amatic SC"/>
              <a:sym typeface="Amatic SC"/>
            </a:endParaRPr>
          </a:p>
        </p:txBody>
      </p:sp>
      <p:sp>
        <p:nvSpPr>
          <p:cNvPr id="512" name="Google Shape;512;p32"/>
          <p:cNvSpPr txBox="1"/>
          <p:nvPr/>
        </p:nvSpPr>
        <p:spPr>
          <a:xfrm>
            <a:off x="6709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사원,거래처 관리</a:t>
            </a:r>
            <a:endParaRPr b="1" sz="1100">
              <a:solidFill>
                <a:schemeClr val="dk1"/>
              </a:solidFill>
              <a:latin typeface="Roboto"/>
              <a:ea typeface="Roboto"/>
              <a:cs typeface="Roboto"/>
              <a:sym typeface="Roboto"/>
            </a:endParaRPr>
          </a:p>
        </p:txBody>
      </p:sp>
      <p:grpSp>
        <p:nvGrpSpPr>
          <p:cNvPr id="513" name="Google Shape;513;p32"/>
          <p:cNvGrpSpPr/>
          <p:nvPr/>
        </p:nvGrpSpPr>
        <p:grpSpPr>
          <a:xfrm>
            <a:off x="500527" y="1690325"/>
            <a:ext cx="307200" cy="259800"/>
            <a:chOff x="1251652" y="1770525"/>
            <a:chExt cx="307200" cy="259800"/>
          </a:xfrm>
        </p:grpSpPr>
        <p:sp>
          <p:nvSpPr>
            <p:cNvPr id="514" name="Google Shape;514;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32"/>
          <p:cNvGrpSpPr/>
          <p:nvPr/>
        </p:nvGrpSpPr>
        <p:grpSpPr>
          <a:xfrm>
            <a:off x="500527" y="1996025"/>
            <a:ext cx="307200" cy="259800"/>
            <a:chOff x="1251652" y="1770525"/>
            <a:chExt cx="307200" cy="259800"/>
          </a:xfrm>
        </p:grpSpPr>
        <p:sp>
          <p:nvSpPr>
            <p:cNvPr id="517" name="Google Shape;517;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32"/>
          <p:cNvGrpSpPr/>
          <p:nvPr/>
        </p:nvGrpSpPr>
        <p:grpSpPr>
          <a:xfrm>
            <a:off x="500527" y="2300825"/>
            <a:ext cx="307200" cy="259800"/>
            <a:chOff x="1251652" y="1770525"/>
            <a:chExt cx="307200" cy="259800"/>
          </a:xfrm>
        </p:grpSpPr>
        <p:sp>
          <p:nvSpPr>
            <p:cNvPr id="520" name="Google Shape;520;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32"/>
          <p:cNvGrpSpPr/>
          <p:nvPr/>
        </p:nvGrpSpPr>
        <p:grpSpPr>
          <a:xfrm>
            <a:off x="500527" y="2605625"/>
            <a:ext cx="307200" cy="259800"/>
            <a:chOff x="1251652" y="1770525"/>
            <a:chExt cx="307200" cy="259800"/>
          </a:xfrm>
        </p:grpSpPr>
        <p:sp>
          <p:nvSpPr>
            <p:cNvPr id="523" name="Google Shape;523;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32"/>
          <p:cNvSpPr txBox="1"/>
          <p:nvPr/>
        </p:nvSpPr>
        <p:spPr>
          <a:xfrm>
            <a:off x="6709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BOM 관리</a:t>
            </a:r>
            <a:endParaRPr b="1" sz="1100">
              <a:solidFill>
                <a:schemeClr val="dk1"/>
              </a:solidFill>
              <a:latin typeface="Roboto"/>
              <a:ea typeface="Roboto"/>
              <a:cs typeface="Roboto"/>
              <a:sym typeface="Roboto"/>
            </a:endParaRPr>
          </a:p>
        </p:txBody>
      </p:sp>
      <p:sp>
        <p:nvSpPr>
          <p:cNvPr id="526" name="Google Shape;526;p32"/>
          <p:cNvSpPr txBox="1"/>
          <p:nvPr/>
        </p:nvSpPr>
        <p:spPr>
          <a:xfrm>
            <a:off x="6709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공정흐름도 관리</a:t>
            </a:r>
            <a:endParaRPr b="1" sz="1100">
              <a:solidFill>
                <a:schemeClr val="dk1"/>
              </a:solidFill>
              <a:latin typeface="Roboto"/>
              <a:ea typeface="Roboto"/>
              <a:cs typeface="Roboto"/>
              <a:sym typeface="Roboto"/>
            </a:endParaRPr>
          </a:p>
        </p:txBody>
      </p:sp>
      <p:sp>
        <p:nvSpPr>
          <p:cNvPr id="527" name="Google Shape;527;p32"/>
          <p:cNvSpPr txBox="1"/>
          <p:nvPr/>
        </p:nvSpPr>
        <p:spPr>
          <a:xfrm>
            <a:off x="6709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제품,자재 관리</a:t>
            </a:r>
            <a:endParaRPr b="1" sz="1100">
              <a:solidFill>
                <a:schemeClr val="dk1"/>
              </a:solidFill>
              <a:latin typeface="Roboto"/>
              <a:ea typeface="Roboto"/>
              <a:cs typeface="Roboto"/>
              <a:sym typeface="Roboto"/>
            </a:endParaRPr>
          </a:p>
        </p:txBody>
      </p:sp>
      <p:sp>
        <p:nvSpPr>
          <p:cNvPr id="528" name="Google Shape;528;p32"/>
          <p:cNvSpPr txBox="1"/>
          <p:nvPr/>
        </p:nvSpPr>
        <p:spPr>
          <a:xfrm>
            <a:off x="67097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불량,반품 코드 관리</a:t>
            </a:r>
            <a:endParaRPr b="1" sz="1100">
              <a:solidFill>
                <a:schemeClr val="dk1"/>
              </a:solidFill>
              <a:latin typeface="Roboto"/>
              <a:ea typeface="Roboto"/>
              <a:cs typeface="Roboto"/>
              <a:sym typeface="Roboto"/>
            </a:endParaRPr>
          </a:p>
        </p:txBody>
      </p:sp>
      <p:sp>
        <p:nvSpPr>
          <p:cNvPr id="529" name="Google Shape;529;p32"/>
          <p:cNvSpPr txBox="1"/>
          <p:nvPr/>
        </p:nvSpPr>
        <p:spPr>
          <a:xfrm>
            <a:off x="670975" y="3214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공정기준정보,창고 관리</a:t>
            </a:r>
            <a:endParaRPr b="1" sz="1100">
              <a:solidFill>
                <a:schemeClr val="dk1"/>
              </a:solidFill>
              <a:latin typeface="Roboto"/>
              <a:ea typeface="Roboto"/>
              <a:cs typeface="Roboto"/>
              <a:sym typeface="Roboto"/>
            </a:endParaRPr>
          </a:p>
        </p:txBody>
      </p:sp>
      <p:grpSp>
        <p:nvGrpSpPr>
          <p:cNvPr id="530" name="Google Shape;530;p32"/>
          <p:cNvGrpSpPr/>
          <p:nvPr/>
        </p:nvGrpSpPr>
        <p:grpSpPr>
          <a:xfrm>
            <a:off x="500527" y="2910425"/>
            <a:ext cx="307200" cy="259800"/>
            <a:chOff x="1251652" y="1770525"/>
            <a:chExt cx="307200" cy="259800"/>
          </a:xfrm>
        </p:grpSpPr>
        <p:sp>
          <p:nvSpPr>
            <p:cNvPr id="531" name="Google Shape;531;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 name="Google Shape;533;p32"/>
          <p:cNvGrpSpPr/>
          <p:nvPr/>
        </p:nvGrpSpPr>
        <p:grpSpPr>
          <a:xfrm>
            <a:off x="500527" y="3214325"/>
            <a:ext cx="307200" cy="259800"/>
            <a:chOff x="1251652" y="1770525"/>
            <a:chExt cx="307200" cy="259800"/>
          </a:xfrm>
        </p:grpSpPr>
        <p:sp>
          <p:nvSpPr>
            <p:cNvPr id="534" name="Google Shape;534;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 name="Google Shape;536;p32"/>
          <p:cNvSpPr/>
          <p:nvPr/>
        </p:nvSpPr>
        <p:spPr>
          <a:xfrm>
            <a:off x="35665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7" name="Google Shape;537;p32"/>
          <p:cNvSpPr txBox="1"/>
          <p:nvPr/>
        </p:nvSpPr>
        <p:spPr>
          <a:xfrm>
            <a:off x="35664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02 기술</a:t>
            </a:r>
            <a:endParaRPr b="1" sz="2000">
              <a:solidFill>
                <a:schemeClr val="accent1"/>
              </a:solidFill>
              <a:latin typeface="Roboto"/>
              <a:ea typeface="Roboto"/>
              <a:cs typeface="Roboto"/>
              <a:sym typeface="Roboto"/>
            </a:endParaRPr>
          </a:p>
        </p:txBody>
      </p:sp>
      <p:sp>
        <p:nvSpPr>
          <p:cNvPr id="538" name="Google Shape;538;p32"/>
          <p:cNvSpPr txBox="1"/>
          <p:nvPr/>
        </p:nvSpPr>
        <p:spPr>
          <a:xfrm>
            <a:off x="35665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Axios</a:t>
            </a:r>
            <a:endParaRPr b="1" sz="1100">
              <a:solidFill>
                <a:schemeClr val="dk1"/>
              </a:solidFill>
              <a:latin typeface="Roboto"/>
              <a:ea typeface="Roboto"/>
              <a:cs typeface="Roboto"/>
              <a:sym typeface="Roboto"/>
            </a:endParaRPr>
          </a:p>
        </p:txBody>
      </p:sp>
      <p:grpSp>
        <p:nvGrpSpPr>
          <p:cNvPr id="539" name="Google Shape;539;p32"/>
          <p:cNvGrpSpPr/>
          <p:nvPr/>
        </p:nvGrpSpPr>
        <p:grpSpPr>
          <a:xfrm>
            <a:off x="3396127" y="1690325"/>
            <a:ext cx="307200" cy="259800"/>
            <a:chOff x="1251652" y="1770525"/>
            <a:chExt cx="307200" cy="259800"/>
          </a:xfrm>
        </p:grpSpPr>
        <p:sp>
          <p:nvSpPr>
            <p:cNvPr id="540" name="Google Shape;540;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 name="Google Shape;542;p32"/>
          <p:cNvGrpSpPr/>
          <p:nvPr/>
        </p:nvGrpSpPr>
        <p:grpSpPr>
          <a:xfrm>
            <a:off x="3396127" y="1996025"/>
            <a:ext cx="307200" cy="259800"/>
            <a:chOff x="1251652" y="1770525"/>
            <a:chExt cx="307200" cy="259800"/>
          </a:xfrm>
        </p:grpSpPr>
        <p:sp>
          <p:nvSpPr>
            <p:cNvPr id="543" name="Google Shape;543;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 name="Google Shape;545;p32"/>
          <p:cNvGrpSpPr/>
          <p:nvPr/>
        </p:nvGrpSpPr>
        <p:grpSpPr>
          <a:xfrm>
            <a:off x="3396127" y="2300825"/>
            <a:ext cx="307200" cy="259800"/>
            <a:chOff x="1251652" y="1770525"/>
            <a:chExt cx="307200" cy="259800"/>
          </a:xfrm>
        </p:grpSpPr>
        <p:sp>
          <p:nvSpPr>
            <p:cNvPr id="546" name="Google Shape;546;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32"/>
          <p:cNvGrpSpPr/>
          <p:nvPr/>
        </p:nvGrpSpPr>
        <p:grpSpPr>
          <a:xfrm>
            <a:off x="3396127" y="2605625"/>
            <a:ext cx="307200" cy="259800"/>
            <a:chOff x="1251652" y="1770525"/>
            <a:chExt cx="307200" cy="259800"/>
          </a:xfrm>
        </p:grpSpPr>
        <p:sp>
          <p:nvSpPr>
            <p:cNvPr id="549" name="Google Shape;549;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1" name="Google Shape;551;p32"/>
          <p:cNvSpPr txBox="1"/>
          <p:nvPr/>
        </p:nvSpPr>
        <p:spPr>
          <a:xfrm>
            <a:off x="35665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vue,node</a:t>
            </a:r>
            <a:endParaRPr b="1" sz="1100">
              <a:solidFill>
                <a:schemeClr val="dk1"/>
              </a:solidFill>
              <a:latin typeface="Roboto"/>
              <a:ea typeface="Roboto"/>
              <a:cs typeface="Roboto"/>
              <a:sym typeface="Roboto"/>
            </a:endParaRPr>
          </a:p>
        </p:txBody>
      </p:sp>
      <p:sp>
        <p:nvSpPr>
          <p:cNvPr id="552" name="Google Shape;552;p32"/>
          <p:cNvSpPr txBox="1"/>
          <p:nvPr/>
        </p:nvSpPr>
        <p:spPr>
          <a:xfrm>
            <a:off x="35665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ag-grid</a:t>
            </a:r>
            <a:endParaRPr b="1" sz="1100">
              <a:solidFill>
                <a:schemeClr val="dk1"/>
              </a:solidFill>
              <a:latin typeface="Roboto"/>
              <a:ea typeface="Roboto"/>
              <a:cs typeface="Roboto"/>
              <a:sym typeface="Roboto"/>
            </a:endParaRPr>
          </a:p>
        </p:txBody>
      </p:sp>
      <p:sp>
        <p:nvSpPr>
          <p:cNvPr id="553" name="Google Shape;553;p32"/>
          <p:cNvSpPr txBox="1"/>
          <p:nvPr/>
        </p:nvSpPr>
        <p:spPr>
          <a:xfrm>
            <a:off x="35665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관리 페이지 CRUD</a:t>
            </a:r>
            <a:endParaRPr b="1" sz="1100">
              <a:solidFill>
                <a:schemeClr val="dk1"/>
              </a:solidFill>
              <a:latin typeface="Roboto"/>
              <a:ea typeface="Roboto"/>
              <a:cs typeface="Roboto"/>
              <a:sym typeface="Roboto"/>
            </a:endParaRPr>
          </a:p>
        </p:txBody>
      </p:sp>
      <p:sp>
        <p:nvSpPr>
          <p:cNvPr id="554" name="Google Shape;554;p32"/>
          <p:cNvSpPr/>
          <p:nvPr/>
        </p:nvSpPr>
        <p:spPr>
          <a:xfrm>
            <a:off x="64621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5" name="Google Shape;555;p32"/>
          <p:cNvSpPr txBox="1"/>
          <p:nvPr/>
        </p:nvSpPr>
        <p:spPr>
          <a:xfrm>
            <a:off x="64620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03 프로세스</a:t>
            </a:r>
            <a:endParaRPr b="1" sz="2000">
              <a:solidFill>
                <a:schemeClr val="accent1"/>
              </a:solidFill>
              <a:latin typeface="Roboto"/>
              <a:ea typeface="Roboto"/>
              <a:cs typeface="Roboto"/>
              <a:sym typeface="Roboto"/>
            </a:endParaRPr>
          </a:p>
        </p:txBody>
      </p:sp>
      <p:sp>
        <p:nvSpPr>
          <p:cNvPr id="556" name="Google Shape;556;p32"/>
          <p:cNvSpPr txBox="1"/>
          <p:nvPr/>
        </p:nvSpPr>
        <p:spPr>
          <a:xfrm>
            <a:off x="64621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사원정보로 로그인가능</a:t>
            </a:r>
            <a:endParaRPr b="1" sz="1100">
              <a:solidFill>
                <a:schemeClr val="dk1"/>
              </a:solidFill>
              <a:latin typeface="Roboto"/>
              <a:ea typeface="Roboto"/>
              <a:cs typeface="Roboto"/>
              <a:sym typeface="Roboto"/>
            </a:endParaRPr>
          </a:p>
        </p:txBody>
      </p:sp>
      <p:grpSp>
        <p:nvGrpSpPr>
          <p:cNvPr id="557" name="Google Shape;557;p32"/>
          <p:cNvGrpSpPr/>
          <p:nvPr/>
        </p:nvGrpSpPr>
        <p:grpSpPr>
          <a:xfrm>
            <a:off x="6291727" y="1690325"/>
            <a:ext cx="307200" cy="259800"/>
            <a:chOff x="1251652" y="1770525"/>
            <a:chExt cx="307200" cy="259800"/>
          </a:xfrm>
        </p:grpSpPr>
        <p:sp>
          <p:nvSpPr>
            <p:cNvPr id="558" name="Google Shape;558;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32"/>
          <p:cNvGrpSpPr/>
          <p:nvPr/>
        </p:nvGrpSpPr>
        <p:grpSpPr>
          <a:xfrm>
            <a:off x="6291727" y="1996025"/>
            <a:ext cx="307200" cy="259800"/>
            <a:chOff x="1251652" y="1770525"/>
            <a:chExt cx="307200" cy="259800"/>
          </a:xfrm>
        </p:grpSpPr>
        <p:sp>
          <p:nvSpPr>
            <p:cNvPr id="561" name="Google Shape;561;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 name="Google Shape;563;p32"/>
          <p:cNvGrpSpPr/>
          <p:nvPr/>
        </p:nvGrpSpPr>
        <p:grpSpPr>
          <a:xfrm>
            <a:off x="6291727" y="2300825"/>
            <a:ext cx="307200" cy="259800"/>
            <a:chOff x="1251652" y="1770525"/>
            <a:chExt cx="307200" cy="259800"/>
          </a:xfrm>
        </p:grpSpPr>
        <p:sp>
          <p:nvSpPr>
            <p:cNvPr id="564" name="Google Shape;564;p3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 name="Google Shape;566;p32"/>
          <p:cNvSpPr txBox="1"/>
          <p:nvPr/>
        </p:nvSpPr>
        <p:spPr>
          <a:xfrm>
            <a:off x="64621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MES에 필요한 데이터 관리</a:t>
            </a:r>
            <a:endParaRPr b="1" sz="1100">
              <a:solidFill>
                <a:schemeClr val="dk1"/>
              </a:solidFill>
              <a:latin typeface="Roboto"/>
              <a:ea typeface="Roboto"/>
              <a:cs typeface="Roboto"/>
              <a:sym typeface="Roboto"/>
            </a:endParaRPr>
          </a:p>
        </p:txBody>
      </p:sp>
      <p:sp>
        <p:nvSpPr>
          <p:cNvPr id="567" name="Google Shape;567;p32"/>
          <p:cNvSpPr txBox="1"/>
          <p:nvPr/>
        </p:nvSpPr>
        <p:spPr>
          <a:xfrm>
            <a:off x="64621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데이터 중복 검사</a:t>
            </a:r>
            <a:endParaRPr b="1"/>
          </a:p>
        </p:txBody>
      </p:sp>
      <p:cxnSp>
        <p:nvCxnSpPr>
          <p:cNvPr id="568" name="Google Shape;568;p32"/>
          <p:cNvCxnSpPr>
            <a:stCxn id="569"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570" name="Google Shape;570;p32"/>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571" name="Google Shape;571;p32"/>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572" name="Google Shape;572;p32"/>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573" name="Google Shape;573;p32"/>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574" name="Google Shape;574;p32"/>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575" name="Google Shape;575;p32"/>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576" name="Google Shape;576;p32"/>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577" name="Google Shape;577;p32"/>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569" name="Google Shape;569;p32"/>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78" name="Google Shape;578;p32"/>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79" name="Google Shape;579;p32"/>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580" name="Google Shape;580;p32"/>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기준 정보</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581" name="Google Shape;581;p32"/>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582" name="Google Shape;582;p32"/>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583" name="Google Shape;583;p32"/>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584" name="Google Shape;584;p32"/>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585" name="Google Shape;585;p32"/>
          <p:cNvSpPr/>
          <p:nvPr/>
        </p:nvSpPr>
        <p:spPr>
          <a:xfrm>
            <a:off x="1394300" y="73000"/>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586" name="Google Shape;586;p32"/>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17</a:t>
            </a:r>
            <a:r>
              <a:rPr lang="es" sz="1300">
                <a:solidFill>
                  <a:schemeClr val="dk1"/>
                </a:solidFill>
                <a:latin typeface="Jua"/>
                <a:ea typeface="Jua"/>
                <a:cs typeface="Jua"/>
                <a:sym typeface="Jua"/>
              </a:rPr>
              <a:t>/101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cxnSp>
        <p:nvCxnSpPr>
          <p:cNvPr id="591" name="Google Shape;591;p33"/>
          <p:cNvCxnSpPr>
            <a:stCxn id="592"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593" name="Google Shape;593;p33"/>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594" name="Google Shape;594;p33"/>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595" name="Google Shape;595;p33"/>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596" name="Google Shape;596;p33"/>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597" name="Google Shape;597;p33"/>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598" name="Google Shape;598;p33"/>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599" name="Google Shape;599;p33"/>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00" name="Google Shape;600;p33"/>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592" name="Google Shape;592;p33"/>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01" name="Google Shape;601;p33"/>
          <p:cNvSpPr/>
          <p:nvPr/>
        </p:nvSpPr>
        <p:spPr>
          <a:xfrm>
            <a:off x="7086900" y="1775100"/>
            <a:ext cx="1982400" cy="22029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3"/>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03" name="Google Shape;603;p33"/>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604" name="Google Shape;604;p33"/>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기준 정보</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605" name="Google Shape;605;p33"/>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606" name="Google Shape;606;p33"/>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607" name="Google Shape;607;p33"/>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608" name="Google Shape;608;p33"/>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609" name="Google Shape;609;p33"/>
          <p:cNvSpPr/>
          <p:nvPr/>
        </p:nvSpPr>
        <p:spPr>
          <a:xfrm>
            <a:off x="1394300" y="73000"/>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10" name="Google Shape;610;p33"/>
          <p:cNvSpPr/>
          <p:nvPr/>
        </p:nvSpPr>
        <p:spPr>
          <a:xfrm>
            <a:off x="1164175" y="948850"/>
            <a:ext cx="5814300" cy="30621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3"/>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2" name="Google Shape;612;p33"/>
          <p:cNvPicPr preferRelativeResize="0"/>
          <p:nvPr/>
        </p:nvPicPr>
        <p:blipFill>
          <a:blip r:embed="rId3">
            <a:alphaModFix/>
          </a:blip>
          <a:stretch>
            <a:fillRect/>
          </a:stretch>
        </p:blipFill>
        <p:spPr>
          <a:xfrm>
            <a:off x="1241088" y="1054100"/>
            <a:ext cx="5660477" cy="2851600"/>
          </a:xfrm>
          <a:prstGeom prst="rect">
            <a:avLst/>
          </a:prstGeom>
          <a:noFill/>
          <a:ln>
            <a:noFill/>
          </a:ln>
        </p:spPr>
      </p:pic>
      <p:pic>
        <p:nvPicPr>
          <p:cNvPr id="613" name="Google Shape;613;p33"/>
          <p:cNvPicPr preferRelativeResize="0"/>
          <p:nvPr/>
        </p:nvPicPr>
        <p:blipFill rotWithShape="1">
          <a:blip r:embed="rId4">
            <a:alphaModFix/>
          </a:blip>
          <a:srcRect b="31297" l="39071" r="40218" t="31040"/>
          <a:stretch/>
        </p:blipFill>
        <p:spPr>
          <a:xfrm>
            <a:off x="7131775" y="1833775"/>
            <a:ext cx="1879200" cy="1721601"/>
          </a:xfrm>
          <a:prstGeom prst="rect">
            <a:avLst/>
          </a:prstGeom>
          <a:noFill/>
          <a:ln>
            <a:noFill/>
          </a:ln>
        </p:spPr>
      </p:pic>
      <p:sp>
        <p:nvSpPr>
          <p:cNvPr id="614" name="Google Shape;614;p33"/>
          <p:cNvSpPr txBox="1"/>
          <p:nvPr/>
        </p:nvSpPr>
        <p:spPr>
          <a:xfrm>
            <a:off x="6978475" y="3531925"/>
            <a:ext cx="1982400" cy="41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아이디나 비밀번호를 잘못입력했을경우</a:t>
            </a:r>
            <a:endParaRPr b="1" sz="1100">
              <a:solidFill>
                <a:schemeClr val="dk1"/>
              </a:solidFill>
              <a:latin typeface="Roboto"/>
              <a:ea typeface="Roboto"/>
              <a:cs typeface="Roboto"/>
              <a:sym typeface="Roboto"/>
            </a:endParaRPr>
          </a:p>
        </p:txBody>
      </p:sp>
      <p:sp>
        <p:nvSpPr>
          <p:cNvPr id="615" name="Google Shape;615;p33"/>
          <p:cNvSpPr/>
          <p:nvPr/>
        </p:nvSpPr>
        <p:spPr>
          <a:xfrm>
            <a:off x="1440050" y="765100"/>
            <a:ext cx="6025500" cy="34635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0</a:t>
            </a:r>
            <a:endParaRPr/>
          </a:p>
        </p:txBody>
      </p:sp>
      <p:pic>
        <p:nvPicPr>
          <p:cNvPr id="616" name="Google Shape;616;p33"/>
          <p:cNvPicPr preferRelativeResize="0"/>
          <p:nvPr/>
        </p:nvPicPr>
        <p:blipFill>
          <a:blip r:embed="rId5">
            <a:alphaModFix/>
          </a:blip>
          <a:stretch>
            <a:fillRect/>
          </a:stretch>
        </p:blipFill>
        <p:spPr>
          <a:xfrm>
            <a:off x="1477625" y="811664"/>
            <a:ext cx="5928950" cy="3335035"/>
          </a:xfrm>
          <a:prstGeom prst="rect">
            <a:avLst/>
          </a:prstGeom>
          <a:noFill/>
          <a:ln>
            <a:noFill/>
          </a:ln>
        </p:spPr>
      </p:pic>
      <p:sp>
        <p:nvSpPr>
          <p:cNvPr id="617" name="Google Shape;617;p33"/>
          <p:cNvSpPr/>
          <p:nvPr/>
        </p:nvSpPr>
        <p:spPr>
          <a:xfrm>
            <a:off x="2428800" y="4153063"/>
            <a:ext cx="3206100" cy="369300"/>
          </a:xfrm>
          <a:prstGeom prst="round2DiagRect">
            <a:avLst>
              <a:gd fmla="val 5886"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3"/>
          <p:cNvSpPr txBox="1"/>
          <p:nvPr/>
        </p:nvSpPr>
        <p:spPr>
          <a:xfrm>
            <a:off x="1781650" y="4153063"/>
            <a:ext cx="4475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chemeClr val="dk1"/>
                </a:solidFill>
                <a:latin typeface="Roboto"/>
                <a:ea typeface="Roboto"/>
                <a:cs typeface="Roboto"/>
                <a:sym typeface="Roboto"/>
              </a:rPr>
              <a:t>로그인 성공시 첫화면으로 나오는 메인페이지</a:t>
            </a:r>
            <a:endParaRPr b="1" sz="1200">
              <a:solidFill>
                <a:schemeClr val="dk1"/>
              </a:solidFill>
              <a:latin typeface="Roboto"/>
              <a:ea typeface="Roboto"/>
              <a:cs typeface="Roboto"/>
              <a:sym typeface="Roboto"/>
            </a:endParaRPr>
          </a:p>
        </p:txBody>
      </p:sp>
      <p:sp>
        <p:nvSpPr>
          <p:cNvPr id="619" name="Google Shape;619;p33"/>
          <p:cNvSpPr/>
          <p:nvPr/>
        </p:nvSpPr>
        <p:spPr>
          <a:xfrm>
            <a:off x="7086900" y="912775"/>
            <a:ext cx="208798" cy="96354"/>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cxnSp>
        <p:nvCxnSpPr>
          <p:cNvPr id="620" name="Google Shape;620;p33"/>
          <p:cNvCxnSpPr>
            <a:endCxn id="621" idx="1"/>
          </p:cNvCxnSpPr>
          <p:nvPr/>
        </p:nvCxnSpPr>
        <p:spPr>
          <a:xfrm>
            <a:off x="7308300" y="961700"/>
            <a:ext cx="384300" cy="1800"/>
          </a:xfrm>
          <a:prstGeom prst="straightConnector1">
            <a:avLst/>
          </a:prstGeom>
          <a:noFill/>
          <a:ln cap="flat" cmpd="sng" w="9525">
            <a:solidFill>
              <a:schemeClr val="accent5"/>
            </a:solidFill>
            <a:prstDash val="dash"/>
            <a:round/>
            <a:headEnd len="med" w="med" type="none"/>
            <a:tailEnd len="med" w="med" type="triangle"/>
          </a:ln>
        </p:spPr>
      </p:cxnSp>
      <p:sp>
        <p:nvSpPr>
          <p:cNvPr id="621" name="Google Shape;621;p33"/>
          <p:cNvSpPr txBox="1"/>
          <p:nvPr/>
        </p:nvSpPr>
        <p:spPr>
          <a:xfrm>
            <a:off x="7692600" y="778850"/>
            <a:ext cx="886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Muli"/>
                <a:ea typeface="Muli"/>
                <a:cs typeface="Muli"/>
                <a:sym typeface="Muli"/>
              </a:rPr>
              <a:t>로그아웃</a:t>
            </a:r>
            <a:endParaRPr b="1" sz="1200">
              <a:solidFill>
                <a:schemeClr val="dk1"/>
              </a:solidFill>
              <a:latin typeface="Muli"/>
              <a:ea typeface="Muli"/>
              <a:cs typeface="Muli"/>
              <a:sym typeface="Muli"/>
            </a:endParaRPr>
          </a:p>
        </p:txBody>
      </p:sp>
      <p:cxnSp>
        <p:nvCxnSpPr>
          <p:cNvPr id="622" name="Google Shape;622;p33"/>
          <p:cNvCxnSpPr/>
          <p:nvPr/>
        </p:nvCxnSpPr>
        <p:spPr>
          <a:xfrm flipH="1" rot="10800000">
            <a:off x="0" y="683775"/>
            <a:ext cx="1351800" cy="5400"/>
          </a:xfrm>
          <a:prstGeom prst="straightConnector1">
            <a:avLst/>
          </a:prstGeom>
          <a:noFill/>
          <a:ln cap="flat" cmpd="sng" w="28575">
            <a:solidFill>
              <a:srgbClr val="EFA594"/>
            </a:solidFill>
            <a:prstDash val="solid"/>
            <a:round/>
            <a:headEnd len="med" w="med" type="none"/>
            <a:tailEnd len="med" w="med" type="none"/>
          </a:ln>
        </p:spPr>
      </p:cxnSp>
      <p:sp>
        <p:nvSpPr>
          <p:cNvPr id="623" name="Google Shape;623;p33"/>
          <p:cNvSpPr txBox="1"/>
          <p:nvPr/>
        </p:nvSpPr>
        <p:spPr>
          <a:xfrm>
            <a:off x="12600" y="362450"/>
            <a:ext cx="185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로그인,메인페이지</a:t>
            </a:r>
            <a:endParaRPr b="1" sz="1200">
              <a:solidFill>
                <a:srgbClr val="EFA594"/>
              </a:solidFill>
              <a:latin typeface="Roboto"/>
              <a:ea typeface="Roboto"/>
              <a:cs typeface="Roboto"/>
              <a:sym typeface="Roboto"/>
            </a:endParaRPr>
          </a:p>
        </p:txBody>
      </p:sp>
      <p:pic>
        <p:nvPicPr>
          <p:cNvPr id="624" name="Google Shape;624;p33"/>
          <p:cNvPicPr preferRelativeResize="0"/>
          <p:nvPr/>
        </p:nvPicPr>
        <p:blipFill>
          <a:blip r:embed="rId6">
            <a:alphaModFix/>
          </a:blip>
          <a:stretch>
            <a:fillRect/>
          </a:stretch>
        </p:blipFill>
        <p:spPr>
          <a:xfrm>
            <a:off x="1316425" y="568972"/>
            <a:ext cx="242997" cy="304807"/>
          </a:xfrm>
          <a:prstGeom prst="rect">
            <a:avLst/>
          </a:prstGeom>
          <a:noFill/>
          <a:ln>
            <a:noFill/>
          </a:ln>
        </p:spPr>
      </p:pic>
      <p:sp>
        <p:nvSpPr>
          <p:cNvPr id="625" name="Google Shape;625;p33"/>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18</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cxnSp>
        <p:nvCxnSpPr>
          <p:cNvPr id="630" name="Google Shape;630;p34"/>
          <p:cNvCxnSpPr>
            <a:stCxn id="631"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632" name="Google Shape;632;p34"/>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33" name="Google Shape;633;p34"/>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634" name="Google Shape;634;p34"/>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35" name="Google Shape;635;p34"/>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636" name="Google Shape;636;p34"/>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37" name="Google Shape;637;p34"/>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638" name="Google Shape;638;p34"/>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39" name="Google Shape;639;p34"/>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631" name="Google Shape;631;p34"/>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40" name="Google Shape;640;p34"/>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41" name="Google Shape;641;p34"/>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642" name="Google Shape;642;p34"/>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기준 정보</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643" name="Google Shape;643;p34"/>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644" name="Google Shape;644;p34"/>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645" name="Google Shape;645;p34"/>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646" name="Google Shape;646;p34"/>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647" name="Google Shape;647;p34"/>
          <p:cNvSpPr/>
          <p:nvPr/>
        </p:nvSpPr>
        <p:spPr>
          <a:xfrm>
            <a:off x="1394300" y="73000"/>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48" name="Google Shape;648;p34"/>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4"/>
          <p:cNvSpPr/>
          <p:nvPr/>
        </p:nvSpPr>
        <p:spPr>
          <a:xfrm>
            <a:off x="1034900" y="933906"/>
            <a:ext cx="6946500" cy="39591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34"/>
          <p:cNvPicPr preferRelativeResize="0"/>
          <p:nvPr/>
        </p:nvPicPr>
        <p:blipFill>
          <a:blip r:embed="rId3">
            <a:alphaModFix/>
          </a:blip>
          <a:stretch>
            <a:fillRect/>
          </a:stretch>
        </p:blipFill>
        <p:spPr>
          <a:xfrm>
            <a:off x="1167000" y="1039351"/>
            <a:ext cx="6677875" cy="3756299"/>
          </a:xfrm>
          <a:prstGeom prst="rect">
            <a:avLst/>
          </a:prstGeom>
          <a:noFill/>
          <a:ln>
            <a:noFill/>
          </a:ln>
        </p:spPr>
      </p:pic>
      <p:sp>
        <p:nvSpPr>
          <p:cNvPr id="651" name="Google Shape;651;p34"/>
          <p:cNvSpPr/>
          <p:nvPr/>
        </p:nvSpPr>
        <p:spPr>
          <a:xfrm>
            <a:off x="2393975" y="3627600"/>
            <a:ext cx="427038" cy="147597"/>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cxnSp>
        <p:nvCxnSpPr>
          <p:cNvPr id="652" name="Google Shape;652;p34"/>
          <p:cNvCxnSpPr>
            <a:endCxn id="653" idx="1"/>
          </p:cNvCxnSpPr>
          <p:nvPr/>
        </p:nvCxnSpPr>
        <p:spPr>
          <a:xfrm flipH="1" rot="-5400000">
            <a:off x="2504900" y="3869275"/>
            <a:ext cx="549300" cy="364500"/>
          </a:xfrm>
          <a:prstGeom prst="bentConnector2">
            <a:avLst/>
          </a:prstGeom>
          <a:noFill/>
          <a:ln cap="flat" cmpd="sng" w="9525">
            <a:solidFill>
              <a:schemeClr val="accent5"/>
            </a:solidFill>
            <a:prstDash val="dash"/>
            <a:round/>
            <a:headEnd len="med" w="med" type="none"/>
            <a:tailEnd len="med" w="med" type="triangle"/>
          </a:ln>
        </p:spPr>
      </p:cxnSp>
      <p:sp>
        <p:nvSpPr>
          <p:cNvPr id="653" name="Google Shape;653;p34"/>
          <p:cNvSpPr txBox="1"/>
          <p:nvPr/>
        </p:nvSpPr>
        <p:spPr>
          <a:xfrm>
            <a:off x="2961800" y="4141525"/>
            <a:ext cx="185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사원 등록과 수정 기능</a:t>
            </a:r>
            <a:endParaRPr b="1" sz="1200">
              <a:solidFill>
                <a:schemeClr val="dk1"/>
              </a:solidFill>
              <a:latin typeface="Roboto"/>
              <a:ea typeface="Roboto"/>
              <a:cs typeface="Roboto"/>
              <a:sym typeface="Roboto"/>
            </a:endParaRPr>
          </a:p>
        </p:txBody>
      </p:sp>
      <p:sp>
        <p:nvSpPr>
          <p:cNvPr id="654" name="Google Shape;654;p34"/>
          <p:cNvSpPr/>
          <p:nvPr/>
        </p:nvSpPr>
        <p:spPr>
          <a:xfrm>
            <a:off x="3029600" y="3627600"/>
            <a:ext cx="427038" cy="147597"/>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cxnSp>
        <p:nvCxnSpPr>
          <p:cNvPr id="655" name="Google Shape;655;p34"/>
          <p:cNvCxnSpPr/>
          <p:nvPr/>
        </p:nvCxnSpPr>
        <p:spPr>
          <a:xfrm>
            <a:off x="3233025" y="3776900"/>
            <a:ext cx="572400" cy="204900"/>
          </a:xfrm>
          <a:prstGeom prst="bentConnector3">
            <a:avLst>
              <a:gd fmla="val -253" name="adj1"/>
            </a:avLst>
          </a:prstGeom>
          <a:noFill/>
          <a:ln cap="flat" cmpd="sng" w="9525">
            <a:solidFill>
              <a:schemeClr val="accent5"/>
            </a:solidFill>
            <a:prstDash val="dash"/>
            <a:round/>
            <a:headEnd len="med" w="med" type="none"/>
            <a:tailEnd len="med" w="med" type="triangle"/>
          </a:ln>
        </p:spPr>
      </p:cxnSp>
      <p:sp>
        <p:nvSpPr>
          <p:cNvPr id="656" name="Google Shape;656;p34"/>
          <p:cNvSpPr txBox="1"/>
          <p:nvPr/>
        </p:nvSpPr>
        <p:spPr>
          <a:xfrm>
            <a:off x="3852325" y="3808388"/>
            <a:ext cx="185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입력칸 리셋</a:t>
            </a:r>
            <a:endParaRPr b="1" sz="1200">
              <a:solidFill>
                <a:schemeClr val="dk1"/>
              </a:solidFill>
              <a:latin typeface="Roboto"/>
              <a:ea typeface="Roboto"/>
              <a:cs typeface="Roboto"/>
              <a:sym typeface="Roboto"/>
            </a:endParaRPr>
          </a:p>
        </p:txBody>
      </p:sp>
      <p:sp>
        <p:nvSpPr>
          <p:cNvPr id="657" name="Google Shape;657;p34"/>
          <p:cNvSpPr/>
          <p:nvPr/>
        </p:nvSpPr>
        <p:spPr>
          <a:xfrm>
            <a:off x="7184075" y="1900650"/>
            <a:ext cx="217944" cy="107429"/>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cxnSp>
        <p:nvCxnSpPr>
          <p:cNvPr id="658" name="Google Shape;658;p34"/>
          <p:cNvCxnSpPr/>
          <p:nvPr/>
        </p:nvCxnSpPr>
        <p:spPr>
          <a:xfrm flipH="1">
            <a:off x="6244775" y="1939813"/>
            <a:ext cx="939300" cy="43800"/>
          </a:xfrm>
          <a:prstGeom prst="bentConnector3">
            <a:avLst>
              <a:gd fmla="val 50000" name="adj1"/>
            </a:avLst>
          </a:prstGeom>
          <a:noFill/>
          <a:ln cap="flat" cmpd="sng" w="9525">
            <a:solidFill>
              <a:schemeClr val="accent5"/>
            </a:solidFill>
            <a:prstDash val="dash"/>
            <a:round/>
            <a:headEnd len="med" w="med" type="none"/>
            <a:tailEnd len="med" w="med" type="triangle"/>
          </a:ln>
        </p:spPr>
      </p:cxnSp>
      <p:pic>
        <p:nvPicPr>
          <p:cNvPr id="659" name="Google Shape;659;p34"/>
          <p:cNvPicPr preferRelativeResize="0"/>
          <p:nvPr/>
        </p:nvPicPr>
        <p:blipFill rotWithShape="1">
          <a:blip r:embed="rId4">
            <a:alphaModFix/>
          </a:blip>
          <a:srcRect b="4388" l="0" r="0" t="0"/>
          <a:stretch/>
        </p:blipFill>
        <p:spPr>
          <a:xfrm>
            <a:off x="1049425" y="2576250"/>
            <a:ext cx="1195800" cy="1514150"/>
          </a:xfrm>
          <a:prstGeom prst="rect">
            <a:avLst/>
          </a:prstGeom>
          <a:noFill/>
          <a:ln>
            <a:noFill/>
          </a:ln>
        </p:spPr>
      </p:pic>
      <p:sp>
        <p:nvSpPr>
          <p:cNvPr id="660" name="Google Shape;660;p34"/>
          <p:cNvSpPr/>
          <p:nvPr/>
        </p:nvSpPr>
        <p:spPr>
          <a:xfrm>
            <a:off x="2393975" y="2576250"/>
            <a:ext cx="655794" cy="147597"/>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cxnSp>
        <p:nvCxnSpPr>
          <p:cNvPr id="661" name="Google Shape;661;p34"/>
          <p:cNvCxnSpPr/>
          <p:nvPr/>
        </p:nvCxnSpPr>
        <p:spPr>
          <a:xfrm flipH="1">
            <a:off x="2307275" y="2723850"/>
            <a:ext cx="393300" cy="249900"/>
          </a:xfrm>
          <a:prstGeom prst="bentConnector3">
            <a:avLst>
              <a:gd fmla="val 50000" name="adj1"/>
            </a:avLst>
          </a:prstGeom>
          <a:noFill/>
          <a:ln cap="flat" cmpd="sng" w="9525">
            <a:solidFill>
              <a:schemeClr val="accent5"/>
            </a:solidFill>
            <a:prstDash val="dash"/>
            <a:round/>
            <a:headEnd len="med" w="med" type="none"/>
            <a:tailEnd len="med" w="med" type="triangle"/>
          </a:ln>
        </p:spPr>
      </p:cxnSp>
      <p:pic>
        <p:nvPicPr>
          <p:cNvPr id="662" name="Google Shape;662;p34"/>
          <p:cNvPicPr preferRelativeResize="0"/>
          <p:nvPr/>
        </p:nvPicPr>
        <p:blipFill>
          <a:blip r:embed="rId5">
            <a:alphaModFix/>
          </a:blip>
          <a:stretch>
            <a:fillRect/>
          </a:stretch>
        </p:blipFill>
        <p:spPr>
          <a:xfrm>
            <a:off x="4075199" y="2428575"/>
            <a:ext cx="1057200" cy="1379828"/>
          </a:xfrm>
          <a:prstGeom prst="rect">
            <a:avLst/>
          </a:prstGeom>
          <a:noFill/>
          <a:ln cap="flat" cmpd="sng" w="9525">
            <a:solidFill>
              <a:schemeClr val="dk2"/>
            </a:solidFill>
            <a:prstDash val="solid"/>
            <a:round/>
            <a:headEnd len="sm" w="sm" type="none"/>
            <a:tailEnd len="sm" w="sm" type="none"/>
          </a:ln>
        </p:spPr>
      </p:pic>
      <p:sp>
        <p:nvSpPr>
          <p:cNvPr id="663" name="Google Shape;663;p34"/>
          <p:cNvSpPr/>
          <p:nvPr/>
        </p:nvSpPr>
        <p:spPr>
          <a:xfrm>
            <a:off x="3084800" y="3271425"/>
            <a:ext cx="655794" cy="147597"/>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cxnSp>
        <p:nvCxnSpPr>
          <p:cNvPr id="664" name="Google Shape;664;p34"/>
          <p:cNvCxnSpPr/>
          <p:nvPr/>
        </p:nvCxnSpPr>
        <p:spPr>
          <a:xfrm>
            <a:off x="3391400" y="3419025"/>
            <a:ext cx="663300" cy="268800"/>
          </a:xfrm>
          <a:prstGeom prst="bentConnector3">
            <a:avLst>
              <a:gd fmla="val 50000" name="adj1"/>
            </a:avLst>
          </a:prstGeom>
          <a:noFill/>
          <a:ln cap="flat" cmpd="sng" w="9525">
            <a:solidFill>
              <a:schemeClr val="accent5"/>
            </a:solidFill>
            <a:prstDash val="dash"/>
            <a:round/>
            <a:headEnd len="med" w="med" type="none"/>
            <a:tailEnd len="med" w="med" type="triangle"/>
          </a:ln>
        </p:spPr>
      </p:cxnSp>
      <p:sp>
        <p:nvSpPr>
          <p:cNvPr id="665" name="Google Shape;665;p34"/>
          <p:cNvSpPr/>
          <p:nvPr/>
        </p:nvSpPr>
        <p:spPr>
          <a:xfrm>
            <a:off x="2756550" y="1561425"/>
            <a:ext cx="3488100" cy="1379700"/>
          </a:xfrm>
          <a:prstGeom prst="round2DiagRect">
            <a:avLst>
              <a:gd fmla="val 5399"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6" name="Google Shape;666;p34"/>
          <p:cNvPicPr preferRelativeResize="0"/>
          <p:nvPr/>
        </p:nvPicPr>
        <p:blipFill>
          <a:blip r:embed="rId6">
            <a:alphaModFix/>
          </a:blip>
          <a:stretch>
            <a:fillRect/>
          </a:stretch>
        </p:blipFill>
        <p:spPr>
          <a:xfrm>
            <a:off x="5232782" y="1199054"/>
            <a:ext cx="2612085" cy="313141"/>
          </a:xfrm>
          <a:prstGeom prst="rect">
            <a:avLst/>
          </a:prstGeom>
          <a:noFill/>
          <a:ln>
            <a:noFill/>
          </a:ln>
        </p:spPr>
      </p:pic>
      <p:pic>
        <p:nvPicPr>
          <p:cNvPr id="667" name="Google Shape;667;p34"/>
          <p:cNvPicPr preferRelativeResize="0"/>
          <p:nvPr/>
        </p:nvPicPr>
        <p:blipFill>
          <a:blip r:embed="rId7">
            <a:alphaModFix/>
          </a:blip>
          <a:stretch>
            <a:fillRect/>
          </a:stretch>
        </p:blipFill>
        <p:spPr>
          <a:xfrm>
            <a:off x="2840849" y="1630874"/>
            <a:ext cx="3330185" cy="1260775"/>
          </a:xfrm>
          <a:prstGeom prst="rect">
            <a:avLst/>
          </a:prstGeom>
          <a:noFill/>
          <a:ln>
            <a:noFill/>
          </a:ln>
        </p:spPr>
      </p:pic>
      <p:sp>
        <p:nvSpPr>
          <p:cNvPr id="668" name="Google Shape;668;p34"/>
          <p:cNvSpPr/>
          <p:nvPr/>
        </p:nvSpPr>
        <p:spPr>
          <a:xfrm>
            <a:off x="4428700" y="2897150"/>
            <a:ext cx="4623000" cy="1329600"/>
          </a:xfrm>
          <a:prstGeom prst="round2DiagRect">
            <a:avLst>
              <a:gd fmla="val 5755"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9" name="Google Shape;669;p34"/>
          <p:cNvPicPr preferRelativeResize="0"/>
          <p:nvPr/>
        </p:nvPicPr>
        <p:blipFill>
          <a:blip r:embed="rId8">
            <a:alphaModFix/>
          </a:blip>
          <a:stretch>
            <a:fillRect/>
          </a:stretch>
        </p:blipFill>
        <p:spPr>
          <a:xfrm>
            <a:off x="4488750" y="3794729"/>
            <a:ext cx="2618800" cy="313141"/>
          </a:xfrm>
          <a:prstGeom prst="rect">
            <a:avLst/>
          </a:prstGeom>
          <a:noFill/>
          <a:ln>
            <a:noFill/>
          </a:ln>
        </p:spPr>
      </p:pic>
      <p:pic>
        <p:nvPicPr>
          <p:cNvPr id="670" name="Google Shape;670;p34"/>
          <p:cNvPicPr preferRelativeResize="0"/>
          <p:nvPr/>
        </p:nvPicPr>
        <p:blipFill>
          <a:blip r:embed="rId9">
            <a:alphaModFix/>
          </a:blip>
          <a:stretch>
            <a:fillRect/>
          </a:stretch>
        </p:blipFill>
        <p:spPr>
          <a:xfrm>
            <a:off x="4488750" y="3370925"/>
            <a:ext cx="2618800" cy="320100"/>
          </a:xfrm>
          <a:prstGeom prst="rect">
            <a:avLst/>
          </a:prstGeom>
          <a:noFill/>
          <a:ln>
            <a:noFill/>
          </a:ln>
        </p:spPr>
      </p:pic>
      <p:pic>
        <p:nvPicPr>
          <p:cNvPr id="671" name="Google Shape;671;p34"/>
          <p:cNvPicPr preferRelativeResize="0"/>
          <p:nvPr/>
        </p:nvPicPr>
        <p:blipFill>
          <a:blip r:embed="rId10">
            <a:alphaModFix/>
          </a:blip>
          <a:stretch>
            <a:fillRect/>
          </a:stretch>
        </p:blipFill>
        <p:spPr>
          <a:xfrm>
            <a:off x="4492107" y="2970875"/>
            <a:ext cx="2612085" cy="320100"/>
          </a:xfrm>
          <a:prstGeom prst="rect">
            <a:avLst/>
          </a:prstGeom>
          <a:noFill/>
          <a:ln>
            <a:noFill/>
          </a:ln>
        </p:spPr>
      </p:pic>
      <p:sp>
        <p:nvSpPr>
          <p:cNvPr id="672" name="Google Shape;672;p34"/>
          <p:cNvSpPr txBox="1"/>
          <p:nvPr/>
        </p:nvSpPr>
        <p:spPr>
          <a:xfrm>
            <a:off x="7028700" y="2970888"/>
            <a:ext cx="19452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Muli"/>
                <a:ea typeface="Muli"/>
                <a:cs typeface="Muli"/>
                <a:sym typeface="Muli"/>
              </a:rPr>
              <a:t>빈칸 등록시 발생</a:t>
            </a:r>
            <a:endParaRPr b="1" sz="1200">
              <a:solidFill>
                <a:schemeClr val="dk1"/>
              </a:solidFill>
              <a:latin typeface="Muli"/>
              <a:ea typeface="Muli"/>
              <a:cs typeface="Muli"/>
              <a:sym typeface="Muli"/>
            </a:endParaRPr>
          </a:p>
        </p:txBody>
      </p:sp>
      <p:sp>
        <p:nvSpPr>
          <p:cNvPr id="673" name="Google Shape;673;p34"/>
          <p:cNvSpPr txBox="1"/>
          <p:nvPr/>
        </p:nvSpPr>
        <p:spPr>
          <a:xfrm>
            <a:off x="7038023" y="3352963"/>
            <a:ext cx="19452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Muli"/>
                <a:ea typeface="Muli"/>
                <a:cs typeface="Muli"/>
                <a:sym typeface="Muli"/>
              </a:rPr>
              <a:t>연락처 형식 틀리면 발생</a:t>
            </a:r>
            <a:endParaRPr b="1" sz="1200">
              <a:solidFill>
                <a:schemeClr val="dk1"/>
              </a:solidFill>
              <a:latin typeface="Muli"/>
              <a:ea typeface="Muli"/>
              <a:cs typeface="Muli"/>
              <a:sym typeface="Muli"/>
            </a:endParaRPr>
          </a:p>
        </p:txBody>
      </p:sp>
      <p:sp>
        <p:nvSpPr>
          <p:cNvPr id="674" name="Google Shape;674;p34"/>
          <p:cNvSpPr txBox="1"/>
          <p:nvPr/>
        </p:nvSpPr>
        <p:spPr>
          <a:xfrm>
            <a:off x="7028700" y="3766663"/>
            <a:ext cx="19452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Muli"/>
                <a:ea typeface="Muli"/>
                <a:cs typeface="Muli"/>
                <a:sym typeface="Muli"/>
              </a:rPr>
              <a:t>사원 등록 성공</a:t>
            </a:r>
            <a:endParaRPr b="1" sz="1200">
              <a:solidFill>
                <a:schemeClr val="dk1"/>
              </a:solidFill>
              <a:latin typeface="Muli"/>
              <a:ea typeface="Muli"/>
              <a:cs typeface="Muli"/>
              <a:sym typeface="Muli"/>
            </a:endParaRPr>
          </a:p>
        </p:txBody>
      </p:sp>
      <p:cxnSp>
        <p:nvCxnSpPr>
          <p:cNvPr id="675" name="Google Shape;675;p34"/>
          <p:cNvCxnSpPr/>
          <p:nvPr/>
        </p:nvCxnSpPr>
        <p:spPr>
          <a:xfrm flipH="1" rot="10800000">
            <a:off x="0" y="683775"/>
            <a:ext cx="1351800" cy="5400"/>
          </a:xfrm>
          <a:prstGeom prst="straightConnector1">
            <a:avLst/>
          </a:prstGeom>
          <a:noFill/>
          <a:ln cap="flat" cmpd="sng" w="28575">
            <a:solidFill>
              <a:srgbClr val="EFA594"/>
            </a:solidFill>
            <a:prstDash val="solid"/>
            <a:round/>
            <a:headEnd len="med" w="med" type="none"/>
            <a:tailEnd len="med" w="med" type="none"/>
          </a:ln>
        </p:spPr>
      </p:cxnSp>
      <p:sp>
        <p:nvSpPr>
          <p:cNvPr id="676" name="Google Shape;676;p34"/>
          <p:cNvSpPr txBox="1"/>
          <p:nvPr/>
        </p:nvSpPr>
        <p:spPr>
          <a:xfrm>
            <a:off x="12600" y="362450"/>
            <a:ext cx="185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사원</a:t>
            </a:r>
            <a:r>
              <a:rPr b="1" lang="es" sz="1200">
                <a:solidFill>
                  <a:srgbClr val="EFA594"/>
                </a:solidFill>
                <a:latin typeface="Roboto"/>
                <a:ea typeface="Roboto"/>
                <a:cs typeface="Roboto"/>
                <a:sym typeface="Roboto"/>
              </a:rPr>
              <a:t>관리</a:t>
            </a:r>
            <a:endParaRPr b="1" sz="1200">
              <a:solidFill>
                <a:srgbClr val="EFA594"/>
              </a:solidFill>
              <a:latin typeface="Roboto"/>
              <a:ea typeface="Roboto"/>
              <a:cs typeface="Roboto"/>
              <a:sym typeface="Roboto"/>
            </a:endParaRPr>
          </a:p>
        </p:txBody>
      </p:sp>
      <p:pic>
        <p:nvPicPr>
          <p:cNvPr id="677" name="Google Shape;677;p34"/>
          <p:cNvPicPr preferRelativeResize="0"/>
          <p:nvPr/>
        </p:nvPicPr>
        <p:blipFill>
          <a:blip r:embed="rId11">
            <a:alphaModFix/>
          </a:blip>
          <a:stretch>
            <a:fillRect/>
          </a:stretch>
        </p:blipFill>
        <p:spPr>
          <a:xfrm>
            <a:off x="1301657" y="554204"/>
            <a:ext cx="242997" cy="304807"/>
          </a:xfrm>
          <a:prstGeom prst="rect">
            <a:avLst/>
          </a:prstGeom>
          <a:noFill/>
          <a:ln>
            <a:noFill/>
          </a:ln>
        </p:spPr>
      </p:pic>
      <p:sp>
        <p:nvSpPr>
          <p:cNvPr id="678" name="Google Shape;678;p34"/>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19</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6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17"/>
          <p:cNvPicPr preferRelativeResize="0"/>
          <p:nvPr/>
        </p:nvPicPr>
        <p:blipFill>
          <a:blip r:embed="rId3">
            <a:alphaModFix/>
          </a:blip>
          <a:stretch>
            <a:fillRect/>
          </a:stretch>
        </p:blipFill>
        <p:spPr>
          <a:xfrm rot="9200888">
            <a:off x="6288940" y="1224943"/>
            <a:ext cx="1748249" cy="1179668"/>
          </a:xfrm>
          <a:prstGeom prst="rect">
            <a:avLst/>
          </a:prstGeom>
          <a:noFill/>
          <a:ln>
            <a:noFill/>
          </a:ln>
        </p:spPr>
      </p:pic>
      <p:pic>
        <p:nvPicPr>
          <p:cNvPr id="115" name="Google Shape;115;p17"/>
          <p:cNvPicPr preferRelativeResize="0"/>
          <p:nvPr/>
        </p:nvPicPr>
        <p:blipFill>
          <a:blip r:embed="rId4">
            <a:alphaModFix/>
          </a:blip>
          <a:stretch>
            <a:fillRect/>
          </a:stretch>
        </p:blipFill>
        <p:spPr>
          <a:xfrm rot="-4620909">
            <a:off x="771526" y="973720"/>
            <a:ext cx="1510153" cy="1540405"/>
          </a:xfrm>
          <a:prstGeom prst="rect">
            <a:avLst/>
          </a:prstGeom>
          <a:noFill/>
          <a:ln>
            <a:noFill/>
          </a:ln>
        </p:spPr>
      </p:pic>
      <p:pic>
        <p:nvPicPr>
          <p:cNvPr id="116" name="Google Shape;116;p17"/>
          <p:cNvPicPr preferRelativeResize="0"/>
          <p:nvPr/>
        </p:nvPicPr>
        <p:blipFill>
          <a:blip r:embed="rId5">
            <a:alphaModFix/>
          </a:blip>
          <a:stretch>
            <a:fillRect/>
          </a:stretch>
        </p:blipFill>
        <p:spPr>
          <a:xfrm rot="-7143795">
            <a:off x="3693747" y="1157209"/>
            <a:ext cx="1471169" cy="1482822"/>
          </a:xfrm>
          <a:prstGeom prst="rect">
            <a:avLst/>
          </a:prstGeom>
          <a:noFill/>
          <a:ln>
            <a:noFill/>
          </a:ln>
        </p:spPr>
      </p:pic>
      <p:sp>
        <p:nvSpPr>
          <p:cNvPr id="117" name="Google Shape;117;p17"/>
          <p:cNvSpPr/>
          <p:nvPr/>
        </p:nvSpPr>
        <p:spPr>
          <a:xfrm flipH="1" rot="-5400000">
            <a:off x="3447169" y="-1753969"/>
            <a:ext cx="2230650" cy="9163088"/>
          </a:xfrm>
          <a:custGeom>
            <a:rect b="b" l="l" r="r" t="t"/>
            <a:pathLst>
              <a:path extrusionOk="0" h="209442" w="89226">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7"/>
          <p:cNvPicPr preferRelativeResize="0"/>
          <p:nvPr/>
        </p:nvPicPr>
        <p:blipFill>
          <a:blip r:embed="rId6">
            <a:alphaModFix/>
          </a:blip>
          <a:stretch>
            <a:fillRect/>
          </a:stretch>
        </p:blipFill>
        <p:spPr>
          <a:xfrm rot="5400000">
            <a:off x="1666900" y="3270075"/>
            <a:ext cx="1663350" cy="1639620"/>
          </a:xfrm>
          <a:prstGeom prst="rect">
            <a:avLst/>
          </a:prstGeom>
          <a:noFill/>
          <a:ln>
            <a:noFill/>
          </a:ln>
        </p:spPr>
      </p:pic>
      <p:pic>
        <p:nvPicPr>
          <p:cNvPr id="119" name="Google Shape;119;p17"/>
          <p:cNvPicPr preferRelativeResize="0"/>
          <p:nvPr/>
        </p:nvPicPr>
        <p:blipFill>
          <a:blip r:embed="rId7">
            <a:alphaModFix/>
          </a:blip>
          <a:stretch>
            <a:fillRect/>
          </a:stretch>
        </p:blipFill>
        <p:spPr>
          <a:xfrm rot="-2992098">
            <a:off x="5447825" y="3439228"/>
            <a:ext cx="1645199" cy="1480400"/>
          </a:xfrm>
          <a:prstGeom prst="rect">
            <a:avLst/>
          </a:prstGeom>
          <a:noFill/>
          <a:ln>
            <a:noFill/>
          </a:ln>
        </p:spPr>
      </p:pic>
      <p:sp>
        <p:nvSpPr>
          <p:cNvPr id="120" name="Google Shape;120;p17"/>
          <p:cNvSpPr/>
          <p:nvPr/>
        </p:nvSpPr>
        <p:spPr>
          <a:xfrm rot="-5400000">
            <a:off x="3447169" y="-1392019"/>
            <a:ext cx="2230650" cy="9163088"/>
          </a:xfrm>
          <a:custGeom>
            <a:rect b="b" l="l" r="r" t="t"/>
            <a:pathLst>
              <a:path extrusionOk="0" h="209442" w="89226">
                <a:moveTo>
                  <a:pt x="89226" y="0"/>
                </a:moveTo>
                <a:lnTo>
                  <a:pt x="0" y="62"/>
                </a:lnTo>
                <a:cubicBezTo>
                  <a:pt x="0" y="10531"/>
                  <a:pt x="14734" y="10531"/>
                  <a:pt x="14734" y="21000"/>
                </a:cubicBezTo>
                <a:cubicBezTo>
                  <a:pt x="14734" y="31469"/>
                  <a:pt x="0" y="31469"/>
                  <a:pt x="0" y="41938"/>
                </a:cubicBezTo>
                <a:cubicBezTo>
                  <a:pt x="0" y="52391"/>
                  <a:pt x="14734" y="52391"/>
                  <a:pt x="14734" y="62860"/>
                </a:cubicBezTo>
                <a:cubicBezTo>
                  <a:pt x="14734" y="73345"/>
                  <a:pt x="0" y="73345"/>
                  <a:pt x="0" y="83814"/>
                </a:cubicBezTo>
                <a:cubicBezTo>
                  <a:pt x="0" y="94283"/>
                  <a:pt x="14734" y="94283"/>
                  <a:pt x="14734" y="104752"/>
                </a:cubicBezTo>
                <a:cubicBezTo>
                  <a:pt x="14734" y="115221"/>
                  <a:pt x="0" y="115221"/>
                  <a:pt x="0" y="125690"/>
                </a:cubicBezTo>
                <a:cubicBezTo>
                  <a:pt x="0" y="136159"/>
                  <a:pt x="14734" y="136159"/>
                  <a:pt x="14734" y="146628"/>
                </a:cubicBezTo>
                <a:cubicBezTo>
                  <a:pt x="14734" y="157097"/>
                  <a:pt x="0" y="157097"/>
                  <a:pt x="0" y="167566"/>
                </a:cubicBezTo>
                <a:cubicBezTo>
                  <a:pt x="0" y="178035"/>
                  <a:pt x="14734" y="178035"/>
                  <a:pt x="14734" y="188504"/>
                </a:cubicBezTo>
                <a:cubicBezTo>
                  <a:pt x="14734" y="198972"/>
                  <a:pt x="0" y="198972"/>
                  <a:pt x="0" y="209441"/>
                </a:cubicBezTo>
                <a:lnTo>
                  <a:pt x="89226" y="209441"/>
                </a:lnTo>
                <a:lnTo>
                  <a:pt x="8922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19050" y="2121825"/>
            <a:ext cx="9176700" cy="1726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idx="2" type="ctrTitle"/>
          </p:nvPr>
        </p:nvSpPr>
        <p:spPr>
          <a:xfrm>
            <a:off x="2828250" y="269146"/>
            <a:ext cx="3487500" cy="85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123" name="Google Shape;123;p17"/>
          <p:cNvSpPr txBox="1"/>
          <p:nvPr>
            <p:ph idx="7" type="title"/>
          </p:nvPr>
        </p:nvSpPr>
        <p:spPr>
          <a:xfrm>
            <a:off x="5570352" y="2305818"/>
            <a:ext cx="11091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accent1"/>
                </a:solidFill>
              </a:rPr>
              <a:t>03</a:t>
            </a:r>
            <a:endParaRPr>
              <a:solidFill>
                <a:schemeClr val="accent1"/>
              </a:solidFill>
            </a:endParaRPr>
          </a:p>
        </p:txBody>
      </p:sp>
      <p:sp>
        <p:nvSpPr>
          <p:cNvPr id="124" name="Google Shape;124;p17"/>
          <p:cNvSpPr txBox="1"/>
          <p:nvPr>
            <p:ph idx="3" type="ctrTitle"/>
          </p:nvPr>
        </p:nvSpPr>
        <p:spPr>
          <a:xfrm>
            <a:off x="1279101" y="2198025"/>
            <a:ext cx="1315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400">
                <a:solidFill>
                  <a:schemeClr val="accent1"/>
                </a:solidFill>
                <a:latin typeface="Roboto"/>
                <a:ea typeface="Roboto"/>
                <a:cs typeface="Roboto"/>
                <a:sym typeface="Roboto"/>
              </a:rPr>
              <a:t>프로젝트 개요</a:t>
            </a:r>
            <a:endParaRPr b="0" sz="1400">
              <a:solidFill>
                <a:schemeClr val="accent1"/>
              </a:solidFill>
              <a:latin typeface="Roboto"/>
              <a:ea typeface="Roboto"/>
              <a:cs typeface="Roboto"/>
              <a:sym typeface="Roboto"/>
            </a:endParaRPr>
          </a:p>
        </p:txBody>
      </p:sp>
      <p:sp>
        <p:nvSpPr>
          <p:cNvPr id="125" name="Google Shape;125;p17"/>
          <p:cNvSpPr txBox="1"/>
          <p:nvPr>
            <p:ph type="title"/>
          </p:nvPr>
        </p:nvSpPr>
        <p:spPr>
          <a:xfrm>
            <a:off x="251577" y="2305818"/>
            <a:ext cx="11091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accent1"/>
                </a:solidFill>
              </a:rPr>
              <a:t>01</a:t>
            </a:r>
            <a:endParaRPr>
              <a:solidFill>
                <a:schemeClr val="accent1"/>
              </a:solidFill>
            </a:endParaRPr>
          </a:p>
        </p:txBody>
      </p:sp>
      <p:sp>
        <p:nvSpPr>
          <p:cNvPr id="126" name="Google Shape;126;p17"/>
          <p:cNvSpPr txBox="1"/>
          <p:nvPr>
            <p:ph idx="4" type="title"/>
          </p:nvPr>
        </p:nvSpPr>
        <p:spPr>
          <a:xfrm>
            <a:off x="2828248" y="2229625"/>
            <a:ext cx="6999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accent1"/>
                </a:solidFill>
              </a:rPr>
              <a:t>02</a:t>
            </a:r>
            <a:endParaRPr>
              <a:solidFill>
                <a:schemeClr val="accent1"/>
              </a:solidFill>
            </a:endParaRPr>
          </a:p>
        </p:txBody>
      </p:sp>
      <p:sp>
        <p:nvSpPr>
          <p:cNvPr id="127" name="Google Shape;127;p17"/>
          <p:cNvSpPr txBox="1"/>
          <p:nvPr>
            <p:ph idx="5" type="ctrTitle"/>
          </p:nvPr>
        </p:nvSpPr>
        <p:spPr>
          <a:xfrm>
            <a:off x="3500815" y="2155121"/>
            <a:ext cx="2392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400">
                <a:solidFill>
                  <a:schemeClr val="accent1"/>
                </a:solidFill>
                <a:latin typeface="Roboto"/>
                <a:ea typeface="Roboto"/>
                <a:cs typeface="Roboto"/>
                <a:sym typeface="Roboto"/>
              </a:rPr>
              <a:t>프로젝트 팀 구성 및 역할</a:t>
            </a:r>
            <a:endParaRPr b="0" sz="1400">
              <a:solidFill>
                <a:schemeClr val="accent1"/>
              </a:solidFill>
              <a:latin typeface="Roboto"/>
              <a:ea typeface="Roboto"/>
              <a:cs typeface="Roboto"/>
              <a:sym typeface="Roboto"/>
            </a:endParaRPr>
          </a:p>
        </p:txBody>
      </p:sp>
      <p:sp>
        <p:nvSpPr>
          <p:cNvPr id="128" name="Google Shape;128;p17"/>
          <p:cNvSpPr txBox="1"/>
          <p:nvPr>
            <p:ph idx="13" type="title"/>
          </p:nvPr>
        </p:nvSpPr>
        <p:spPr>
          <a:xfrm>
            <a:off x="1518578" y="3075668"/>
            <a:ext cx="11091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129" name="Google Shape;129;p17"/>
          <p:cNvSpPr txBox="1"/>
          <p:nvPr>
            <p:ph idx="16" type="title"/>
          </p:nvPr>
        </p:nvSpPr>
        <p:spPr>
          <a:xfrm>
            <a:off x="4074752" y="3075668"/>
            <a:ext cx="1109100" cy="577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130" name="Google Shape;130;p17"/>
          <p:cNvSpPr txBox="1"/>
          <p:nvPr>
            <p:ph idx="5" type="ctrTitle"/>
          </p:nvPr>
        </p:nvSpPr>
        <p:spPr>
          <a:xfrm>
            <a:off x="6612825" y="2153425"/>
            <a:ext cx="2503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400">
                <a:solidFill>
                  <a:schemeClr val="accent1"/>
                </a:solidFill>
                <a:latin typeface="Roboto"/>
                <a:ea typeface="Roboto"/>
                <a:cs typeface="Roboto"/>
                <a:sym typeface="Roboto"/>
              </a:rPr>
              <a:t>프로젝트 </a:t>
            </a:r>
            <a:r>
              <a:rPr b="0" lang="es" sz="1400">
                <a:solidFill>
                  <a:schemeClr val="accent1"/>
                </a:solidFill>
                <a:latin typeface="Roboto"/>
                <a:ea typeface="Roboto"/>
                <a:cs typeface="Roboto"/>
                <a:sym typeface="Roboto"/>
              </a:rPr>
              <a:t>수행 절차 및 방법</a:t>
            </a:r>
            <a:endParaRPr b="0" sz="1400">
              <a:solidFill>
                <a:schemeClr val="accent1"/>
              </a:solidFill>
              <a:latin typeface="Roboto"/>
              <a:ea typeface="Roboto"/>
              <a:cs typeface="Roboto"/>
              <a:sym typeface="Roboto"/>
            </a:endParaRPr>
          </a:p>
        </p:txBody>
      </p:sp>
      <p:sp>
        <p:nvSpPr>
          <p:cNvPr id="131" name="Google Shape;131;p17"/>
          <p:cNvSpPr txBox="1"/>
          <p:nvPr>
            <p:ph idx="5" type="ctrTitle"/>
          </p:nvPr>
        </p:nvSpPr>
        <p:spPr>
          <a:xfrm>
            <a:off x="2498025" y="3116250"/>
            <a:ext cx="25032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400">
                <a:solidFill>
                  <a:schemeClr val="accent1"/>
                </a:solidFill>
                <a:latin typeface="Roboto"/>
                <a:ea typeface="Roboto"/>
                <a:cs typeface="Roboto"/>
                <a:sym typeface="Roboto"/>
              </a:rPr>
              <a:t>프로젝트 수행 경과</a:t>
            </a:r>
            <a:endParaRPr b="0" sz="1400">
              <a:solidFill>
                <a:schemeClr val="accent1"/>
              </a:solidFill>
              <a:latin typeface="Roboto"/>
              <a:ea typeface="Roboto"/>
              <a:cs typeface="Roboto"/>
              <a:sym typeface="Roboto"/>
            </a:endParaRPr>
          </a:p>
        </p:txBody>
      </p:sp>
      <p:sp>
        <p:nvSpPr>
          <p:cNvPr id="132" name="Google Shape;132;p17"/>
          <p:cNvSpPr txBox="1"/>
          <p:nvPr>
            <p:ph idx="5" type="ctrTitle"/>
          </p:nvPr>
        </p:nvSpPr>
        <p:spPr>
          <a:xfrm>
            <a:off x="5088825" y="2915425"/>
            <a:ext cx="2503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1400">
                <a:solidFill>
                  <a:schemeClr val="accent1"/>
                </a:solidFill>
                <a:latin typeface="Roboto"/>
                <a:ea typeface="Roboto"/>
                <a:cs typeface="Roboto"/>
                <a:sym typeface="Roboto"/>
              </a:rPr>
              <a:t>자체 평가 의견</a:t>
            </a:r>
            <a:endParaRPr b="0" sz="1400">
              <a:solidFill>
                <a:schemeClr val="accent1"/>
              </a:solidFill>
              <a:latin typeface="Roboto"/>
              <a:ea typeface="Roboto"/>
              <a:cs typeface="Roboto"/>
              <a:sym typeface="Roboto"/>
            </a:endParaRPr>
          </a:p>
        </p:txBody>
      </p:sp>
      <p:sp>
        <p:nvSpPr>
          <p:cNvPr id="133" name="Google Shape;133;p17"/>
          <p:cNvSpPr txBox="1"/>
          <p:nvPr>
            <p:ph idx="12" type="sldNum"/>
          </p:nvPr>
        </p:nvSpPr>
        <p:spPr>
          <a:xfrm>
            <a:off x="8526524" y="0"/>
            <a:ext cx="6174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latin typeface="Jua"/>
                <a:ea typeface="Jua"/>
                <a:cs typeface="Jua"/>
                <a:sym typeface="Jua"/>
              </a:rPr>
              <a:t>2/101</a:t>
            </a:r>
            <a:endParaRPr>
              <a:latin typeface="Jua"/>
              <a:ea typeface="Jua"/>
              <a:cs typeface="Jua"/>
              <a:sym typeface="Ju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684" name="Google Shape;684;p35"/>
          <p:cNvPicPr preferRelativeResize="0"/>
          <p:nvPr/>
        </p:nvPicPr>
        <p:blipFill>
          <a:blip r:embed="rId3">
            <a:alphaModFix/>
          </a:blip>
          <a:stretch>
            <a:fillRect/>
          </a:stretch>
        </p:blipFill>
        <p:spPr>
          <a:xfrm>
            <a:off x="0" y="-1"/>
            <a:ext cx="914401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cxnSp>
        <p:nvCxnSpPr>
          <p:cNvPr id="689" name="Google Shape;689;p36"/>
          <p:cNvCxnSpPr>
            <a:stCxn id="690"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691" name="Google Shape;691;p36"/>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92" name="Google Shape;692;p36"/>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693" name="Google Shape;693;p36"/>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94" name="Google Shape;694;p36"/>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695" name="Google Shape;695;p36"/>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96" name="Google Shape;696;p36"/>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697" name="Google Shape;697;p36"/>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698" name="Google Shape;698;p36"/>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690" name="Google Shape;690;p36"/>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699" name="Google Shape;699;p36"/>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0" name="Google Shape;700;p36"/>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701" name="Google Shape;701;p36"/>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기준 정보</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702" name="Google Shape;702;p36"/>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703" name="Google Shape;703;p36"/>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704" name="Google Shape;704;p36"/>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705" name="Google Shape;705;p36"/>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706" name="Google Shape;706;p36"/>
          <p:cNvSpPr/>
          <p:nvPr/>
        </p:nvSpPr>
        <p:spPr>
          <a:xfrm>
            <a:off x="1394300" y="73000"/>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07" name="Google Shape;707;p36"/>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6"/>
          <p:cNvSpPr/>
          <p:nvPr/>
        </p:nvSpPr>
        <p:spPr>
          <a:xfrm>
            <a:off x="1316425" y="813675"/>
            <a:ext cx="6311700" cy="36084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9" name="Google Shape;709;p36"/>
          <p:cNvPicPr preferRelativeResize="0"/>
          <p:nvPr/>
        </p:nvPicPr>
        <p:blipFill>
          <a:blip r:embed="rId3">
            <a:alphaModFix/>
          </a:blip>
          <a:stretch>
            <a:fillRect/>
          </a:stretch>
        </p:blipFill>
        <p:spPr>
          <a:xfrm>
            <a:off x="1399325" y="889338"/>
            <a:ext cx="6145901" cy="3457064"/>
          </a:xfrm>
          <a:prstGeom prst="rect">
            <a:avLst/>
          </a:prstGeom>
          <a:noFill/>
          <a:ln>
            <a:noFill/>
          </a:ln>
        </p:spPr>
      </p:pic>
      <p:sp>
        <p:nvSpPr>
          <p:cNvPr id="710" name="Google Shape;710;p36"/>
          <p:cNvSpPr txBox="1"/>
          <p:nvPr/>
        </p:nvSpPr>
        <p:spPr>
          <a:xfrm>
            <a:off x="7584675" y="1357475"/>
            <a:ext cx="1017300" cy="4617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제품 리스트 </a:t>
            </a:r>
            <a:endParaRPr b="1" sz="900">
              <a:solidFill>
                <a:schemeClr val="dk1"/>
              </a:solidFill>
              <a:latin typeface="Roboto"/>
              <a:ea typeface="Roboto"/>
              <a:cs typeface="Roboto"/>
              <a:sym typeface="Roboto"/>
            </a:endParaRPr>
          </a:p>
          <a:p>
            <a:pPr indent="0" lvl="0" marL="0" rtl="0" algn="l">
              <a:spcBef>
                <a:spcPts val="0"/>
              </a:spcBef>
              <a:spcAft>
                <a:spcPts val="0"/>
              </a:spcAft>
              <a:buNone/>
            </a:pPr>
            <a:r>
              <a:rPr b="1" lang="es" sz="900">
                <a:solidFill>
                  <a:schemeClr val="dk1"/>
                </a:solidFill>
                <a:latin typeface="Roboto"/>
                <a:ea typeface="Roboto"/>
                <a:cs typeface="Roboto"/>
                <a:sym typeface="Roboto"/>
              </a:rPr>
              <a:t>조회 등록가능 </a:t>
            </a:r>
            <a:endParaRPr b="1" sz="900">
              <a:solidFill>
                <a:schemeClr val="dk1"/>
              </a:solidFill>
              <a:latin typeface="Roboto"/>
              <a:ea typeface="Roboto"/>
              <a:cs typeface="Roboto"/>
              <a:sym typeface="Roboto"/>
            </a:endParaRPr>
          </a:p>
        </p:txBody>
      </p:sp>
      <p:cxnSp>
        <p:nvCxnSpPr>
          <p:cNvPr id="711" name="Google Shape;711;p36"/>
          <p:cNvCxnSpPr>
            <a:endCxn id="710" idx="1"/>
          </p:cNvCxnSpPr>
          <p:nvPr/>
        </p:nvCxnSpPr>
        <p:spPr>
          <a:xfrm>
            <a:off x="5904975" y="1521125"/>
            <a:ext cx="1679700" cy="67200"/>
          </a:xfrm>
          <a:prstGeom prst="straightConnector1">
            <a:avLst/>
          </a:prstGeom>
          <a:noFill/>
          <a:ln cap="flat" cmpd="sng" w="9525">
            <a:solidFill>
              <a:schemeClr val="accent5"/>
            </a:solidFill>
            <a:prstDash val="dash"/>
            <a:round/>
            <a:headEnd len="med" w="med" type="none"/>
            <a:tailEnd len="med" w="med" type="triangle"/>
          </a:ln>
        </p:spPr>
      </p:cxnSp>
      <p:sp>
        <p:nvSpPr>
          <p:cNvPr id="712" name="Google Shape;712;p36"/>
          <p:cNvSpPr/>
          <p:nvPr/>
        </p:nvSpPr>
        <p:spPr>
          <a:xfrm>
            <a:off x="4928400" y="3626675"/>
            <a:ext cx="225646" cy="129629"/>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sp>
        <p:nvSpPr>
          <p:cNvPr id="713" name="Google Shape;713;p36"/>
          <p:cNvSpPr/>
          <p:nvPr/>
        </p:nvSpPr>
        <p:spPr>
          <a:xfrm>
            <a:off x="5218850" y="3626675"/>
            <a:ext cx="225646" cy="129629"/>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sp>
        <p:nvSpPr>
          <p:cNvPr id="714" name="Google Shape;714;p36"/>
          <p:cNvSpPr/>
          <p:nvPr/>
        </p:nvSpPr>
        <p:spPr>
          <a:xfrm>
            <a:off x="5509300" y="3626675"/>
            <a:ext cx="235828" cy="129629"/>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sp>
        <p:nvSpPr>
          <p:cNvPr id="715" name="Google Shape;715;p36"/>
          <p:cNvSpPr/>
          <p:nvPr/>
        </p:nvSpPr>
        <p:spPr>
          <a:xfrm>
            <a:off x="5809925" y="3626675"/>
            <a:ext cx="350058" cy="129629"/>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cxnSp>
        <p:nvCxnSpPr>
          <p:cNvPr id="716" name="Google Shape;716;p36"/>
          <p:cNvCxnSpPr/>
          <p:nvPr/>
        </p:nvCxnSpPr>
        <p:spPr>
          <a:xfrm flipH="1">
            <a:off x="4358925" y="3752875"/>
            <a:ext cx="646800" cy="357300"/>
          </a:xfrm>
          <a:prstGeom prst="straightConnector1">
            <a:avLst/>
          </a:prstGeom>
          <a:noFill/>
          <a:ln cap="flat" cmpd="sng" w="9525">
            <a:solidFill>
              <a:schemeClr val="accent5"/>
            </a:solidFill>
            <a:prstDash val="dash"/>
            <a:round/>
            <a:headEnd len="med" w="med" type="none"/>
            <a:tailEnd len="med" w="med" type="triangle"/>
          </a:ln>
        </p:spPr>
      </p:cxnSp>
      <p:cxnSp>
        <p:nvCxnSpPr>
          <p:cNvPr id="717" name="Google Shape;717;p36"/>
          <p:cNvCxnSpPr/>
          <p:nvPr/>
        </p:nvCxnSpPr>
        <p:spPr>
          <a:xfrm flipH="1">
            <a:off x="5081475" y="3752875"/>
            <a:ext cx="228900" cy="341700"/>
          </a:xfrm>
          <a:prstGeom prst="straightConnector1">
            <a:avLst/>
          </a:prstGeom>
          <a:noFill/>
          <a:ln cap="flat" cmpd="sng" w="9525">
            <a:solidFill>
              <a:schemeClr val="accent5"/>
            </a:solidFill>
            <a:prstDash val="dash"/>
            <a:round/>
            <a:headEnd len="med" w="med" type="none"/>
            <a:tailEnd len="med" w="med" type="triangle"/>
          </a:ln>
        </p:spPr>
      </p:cxnSp>
      <p:cxnSp>
        <p:nvCxnSpPr>
          <p:cNvPr id="718" name="Google Shape;718;p36"/>
          <p:cNvCxnSpPr/>
          <p:nvPr/>
        </p:nvCxnSpPr>
        <p:spPr>
          <a:xfrm>
            <a:off x="5608763" y="3757175"/>
            <a:ext cx="373800" cy="337500"/>
          </a:xfrm>
          <a:prstGeom prst="straightConnector1">
            <a:avLst/>
          </a:prstGeom>
          <a:noFill/>
          <a:ln cap="flat" cmpd="sng" w="9525">
            <a:solidFill>
              <a:schemeClr val="accent5"/>
            </a:solidFill>
            <a:prstDash val="dash"/>
            <a:round/>
            <a:headEnd len="med" w="med" type="none"/>
            <a:tailEnd len="med" w="med" type="triangle"/>
          </a:ln>
        </p:spPr>
      </p:cxnSp>
      <p:sp>
        <p:nvSpPr>
          <p:cNvPr id="719" name="Google Shape;719;p36"/>
          <p:cNvSpPr/>
          <p:nvPr/>
        </p:nvSpPr>
        <p:spPr>
          <a:xfrm>
            <a:off x="3734150" y="4148275"/>
            <a:ext cx="587700" cy="2316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0" name="Google Shape;720;p36"/>
          <p:cNvCxnSpPr/>
          <p:nvPr/>
        </p:nvCxnSpPr>
        <p:spPr>
          <a:xfrm>
            <a:off x="6162625" y="3713050"/>
            <a:ext cx="923400" cy="366000"/>
          </a:xfrm>
          <a:prstGeom prst="straightConnector1">
            <a:avLst/>
          </a:prstGeom>
          <a:noFill/>
          <a:ln cap="flat" cmpd="sng" w="9525">
            <a:solidFill>
              <a:schemeClr val="accent5"/>
            </a:solidFill>
            <a:prstDash val="dash"/>
            <a:round/>
            <a:headEnd len="med" w="med" type="none"/>
            <a:tailEnd len="med" w="med" type="triangle"/>
          </a:ln>
        </p:spPr>
      </p:cxnSp>
      <p:sp>
        <p:nvSpPr>
          <p:cNvPr id="721" name="Google Shape;721;p36"/>
          <p:cNvSpPr txBox="1"/>
          <p:nvPr/>
        </p:nvSpPr>
        <p:spPr>
          <a:xfrm>
            <a:off x="3708050" y="4110175"/>
            <a:ext cx="1069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BOM 수정</a:t>
            </a:r>
            <a:endParaRPr b="1" sz="800">
              <a:solidFill>
                <a:schemeClr val="dk1"/>
              </a:solidFill>
              <a:latin typeface="Roboto"/>
              <a:ea typeface="Roboto"/>
              <a:cs typeface="Roboto"/>
              <a:sym typeface="Roboto"/>
            </a:endParaRPr>
          </a:p>
        </p:txBody>
      </p:sp>
      <p:sp>
        <p:nvSpPr>
          <p:cNvPr id="722" name="Google Shape;722;p36"/>
          <p:cNvSpPr/>
          <p:nvPr/>
        </p:nvSpPr>
        <p:spPr>
          <a:xfrm>
            <a:off x="4638450" y="4144450"/>
            <a:ext cx="739500" cy="2385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6"/>
          <p:cNvSpPr txBox="1"/>
          <p:nvPr/>
        </p:nvSpPr>
        <p:spPr>
          <a:xfrm>
            <a:off x="4615175" y="4119175"/>
            <a:ext cx="10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자재 1개 추가</a:t>
            </a:r>
            <a:endParaRPr b="1" sz="800">
              <a:solidFill>
                <a:schemeClr val="dk1"/>
              </a:solidFill>
              <a:latin typeface="Roboto"/>
              <a:ea typeface="Roboto"/>
              <a:cs typeface="Roboto"/>
              <a:sym typeface="Roboto"/>
            </a:endParaRPr>
          </a:p>
        </p:txBody>
      </p:sp>
      <p:sp>
        <p:nvSpPr>
          <p:cNvPr id="724" name="Google Shape;724;p36"/>
          <p:cNvSpPr/>
          <p:nvPr/>
        </p:nvSpPr>
        <p:spPr>
          <a:xfrm>
            <a:off x="5686788" y="4147888"/>
            <a:ext cx="1017300" cy="2316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6"/>
          <p:cNvSpPr txBox="1"/>
          <p:nvPr/>
        </p:nvSpPr>
        <p:spPr>
          <a:xfrm>
            <a:off x="5757138" y="4109800"/>
            <a:ext cx="876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신규 BOM 등록</a:t>
            </a:r>
            <a:endParaRPr b="1" sz="800">
              <a:solidFill>
                <a:schemeClr val="dk1"/>
              </a:solidFill>
              <a:latin typeface="Roboto"/>
              <a:ea typeface="Roboto"/>
              <a:cs typeface="Roboto"/>
              <a:sym typeface="Roboto"/>
            </a:endParaRPr>
          </a:p>
        </p:txBody>
      </p:sp>
      <p:sp>
        <p:nvSpPr>
          <p:cNvPr id="726" name="Google Shape;726;p36"/>
          <p:cNvSpPr/>
          <p:nvPr/>
        </p:nvSpPr>
        <p:spPr>
          <a:xfrm>
            <a:off x="6869250" y="4147900"/>
            <a:ext cx="1017300" cy="2316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6"/>
          <p:cNvSpPr txBox="1"/>
          <p:nvPr/>
        </p:nvSpPr>
        <p:spPr>
          <a:xfrm>
            <a:off x="6911550" y="4109788"/>
            <a:ext cx="1057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체크된 자재 삭제</a:t>
            </a:r>
            <a:endParaRPr b="1" sz="800">
              <a:solidFill>
                <a:schemeClr val="dk1"/>
              </a:solidFill>
              <a:latin typeface="Roboto"/>
              <a:ea typeface="Roboto"/>
              <a:cs typeface="Roboto"/>
              <a:sym typeface="Roboto"/>
            </a:endParaRPr>
          </a:p>
        </p:txBody>
      </p:sp>
      <p:sp>
        <p:nvSpPr>
          <p:cNvPr id="728" name="Google Shape;728;p36"/>
          <p:cNvSpPr/>
          <p:nvPr/>
        </p:nvSpPr>
        <p:spPr>
          <a:xfrm>
            <a:off x="3566275" y="813675"/>
            <a:ext cx="2400900" cy="28131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9" name="Google Shape;729;p36"/>
          <p:cNvCxnSpPr/>
          <p:nvPr/>
        </p:nvCxnSpPr>
        <p:spPr>
          <a:xfrm flipH="1" rot="10800000">
            <a:off x="0" y="683775"/>
            <a:ext cx="1351800" cy="5400"/>
          </a:xfrm>
          <a:prstGeom prst="straightConnector1">
            <a:avLst/>
          </a:prstGeom>
          <a:noFill/>
          <a:ln cap="flat" cmpd="sng" w="28575">
            <a:solidFill>
              <a:srgbClr val="EFA594"/>
            </a:solidFill>
            <a:prstDash val="solid"/>
            <a:round/>
            <a:headEnd len="med" w="med" type="none"/>
            <a:tailEnd len="med" w="med" type="none"/>
          </a:ln>
        </p:spPr>
      </p:cxnSp>
      <p:pic>
        <p:nvPicPr>
          <p:cNvPr id="730" name="Google Shape;730;p36"/>
          <p:cNvPicPr preferRelativeResize="0"/>
          <p:nvPr/>
        </p:nvPicPr>
        <p:blipFill>
          <a:blip r:embed="rId4">
            <a:alphaModFix/>
          </a:blip>
          <a:stretch>
            <a:fillRect/>
          </a:stretch>
        </p:blipFill>
        <p:spPr>
          <a:xfrm>
            <a:off x="3643087" y="864563"/>
            <a:ext cx="2225648" cy="2700125"/>
          </a:xfrm>
          <a:prstGeom prst="rect">
            <a:avLst/>
          </a:prstGeom>
          <a:noFill/>
          <a:ln>
            <a:noFill/>
          </a:ln>
        </p:spPr>
      </p:pic>
      <p:sp>
        <p:nvSpPr>
          <p:cNvPr id="731" name="Google Shape;731;p36"/>
          <p:cNvSpPr txBox="1"/>
          <p:nvPr/>
        </p:nvSpPr>
        <p:spPr>
          <a:xfrm>
            <a:off x="12600" y="362450"/>
            <a:ext cx="185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BOM관리-1</a:t>
            </a:r>
            <a:endParaRPr b="1" sz="1200">
              <a:solidFill>
                <a:srgbClr val="EFA594"/>
              </a:solidFill>
              <a:latin typeface="Roboto"/>
              <a:ea typeface="Roboto"/>
              <a:cs typeface="Roboto"/>
              <a:sym typeface="Roboto"/>
            </a:endParaRPr>
          </a:p>
        </p:txBody>
      </p:sp>
      <p:pic>
        <p:nvPicPr>
          <p:cNvPr id="732" name="Google Shape;732;p36"/>
          <p:cNvPicPr preferRelativeResize="0"/>
          <p:nvPr/>
        </p:nvPicPr>
        <p:blipFill>
          <a:blip r:embed="rId5">
            <a:alphaModFix/>
          </a:blip>
          <a:stretch>
            <a:fillRect/>
          </a:stretch>
        </p:blipFill>
        <p:spPr>
          <a:xfrm>
            <a:off x="1272122" y="524670"/>
            <a:ext cx="242997" cy="304807"/>
          </a:xfrm>
          <a:prstGeom prst="rect">
            <a:avLst/>
          </a:prstGeom>
          <a:noFill/>
          <a:ln>
            <a:noFill/>
          </a:ln>
        </p:spPr>
      </p:pic>
      <p:sp>
        <p:nvSpPr>
          <p:cNvPr id="733" name="Google Shape;733;p36"/>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20</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cxnSp>
        <p:nvCxnSpPr>
          <p:cNvPr id="738" name="Google Shape;738;p37"/>
          <p:cNvCxnSpPr>
            <a:stCxn id="739"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740" name="Google Shape;740;p37"/>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741" name="Google Shape;741;p37"/>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742" name="Google Shape;742;p37"/>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743" name="Google Shape;743;p37"/>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744" name="Google Shape;744;p37"/>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745" name="Google Shape;745;p37"/>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746" name="Google Shape;746;p37"/>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747" name="Google Shape;747;p37"/>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739" name="Google Shape;739;p37"/>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48" name="Google Shape;748;p37"/>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49" name="Google Shape;749;p37"/>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750" name="Google Shape;750;p37"/>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기준 정보</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751" name="Google Shape;751;p37"/>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752" name="Google Shape;752;p37"/>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753" name="Google Shape;753;p37"/>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754" name="Google Shape;754;p37"/>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755" name="Google Shape;755;p37"/>
          <p:cNvSpPr/>
          <p:nvPr/>
        </p:nvSpPr>
        <p:spPr>
          <a:xfrm>
            <a:off x="1394300" y="73000"/>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56" name="Google Shape;756;p37"/>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1316425" y="814650"/>
            <a:ext cx="6310200" cy="36135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a:off x="7702925" y="1395575"/>
            <a:ext cx="756600" cy="231600"/>
          </a:xfrm>
          <a:prstGeom prst="round2DiagRect">
            <a:avLst>
              <a:gd fmla="val 5886"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9" name="Google Shape;759;p37"/>
          <p:cNvPicPr preferRelativeResize="0"/>
          <p:nvPr/>
        </p:nvPicPr>
        <p:blipFill>
          <a:blip r:embed="rId3">
            <a:alphaModFix/>
          </a:blip>
          <a:stretch>
            <a:fillRect/>
          </a:stretch>
        </p:blipFill>
        <p:spPr>
          <a:xfrm>
            <a:off x="1399225" y="886950"/>
            <a:ext cx="6140976" cy="3454288"/>
          </a:xfrm>
          <a:prstGeom prst="rect">
            <a:avLst/>
          </a:prstGeom>
          <a:noFill/>
          <a:ln>
            <a:noFill/>
          </a:ln>
        </p:spPr>
      </p:pic>
      <p:sp>
        <p:nvSpPr>
          <p:cNvPr id="760" name="Google Shape;760;p37"/>
          <p:cNvSpPr txBox="1"/>
          <p:nvPr/>
        </p:nvSpPr>
        <p:spPr>
          <a:xfrm>
            <a:off x="7660875" y="1357475"/>
            <a:ext cx="1165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자재 추가 가능</a:t>
            </a:r>
            <a:endParaRPr b="1" sz="800">
              <a:solidFill>
                <a:schemeClr val="dk1"/>
              </a:solidFill>
              <a:latin typeface="Roboto"/>
              <a:ea typeface="Roboto"/>
              <a:cs typeface="Roboto"/>
              <a:sym typeface="Roboto"/>
            </a:endParaRPr>
          </a:p>
        </p:txBody>
      </p:sp>
      <p:cxnSp>
        <p:nvCxnSpPr>
          <p:cNvPr id="761" name="Google Shape;761;p37"/>
          <p:cNvCxnSpPr>
            <a:endCxn id="760" idx="1"/>
          </p:cNvCxnSpPr>
          <p:nvPr/>
        </p:nvCxnSpPr>
        <p:spPr>
          <a:xfrm>
            <a:off x="5981175" y="1444175"/>
            <a:ext cx="1679700" cy="67200"/>
          </a:xfrm>
          <a:prstGeom prst="straightConnector1">
            <a:avLst/>
          </a:prstGeom>
          <a:noFill/>
          <a:ln cap="flat" cmpd="sng" w="9525">
            <a:solidFill>
              <a:schemeClr val="accent5"/>
            </a:solidFill>
            <a:prstDash val="dash"/>
            <a:round/>
            <a:headEnd len="med" w="med" type="none"/>
            <a:tailEnd len="med" w="med" type="triangle"/>
          </a:ln>
        </p:spPr>
      </p:cxnSp>
      <p:cxnSp>
        <p:nvCxnSpPr>
          <p:cNvPr id="762" name="Google Shape;762;p37"/>
          <p:cNvCxnSpPr/>
          <p:nvPr/>
        </p:nvCxnSpPr>
        <p:spPr>
          <a:xfrm flipH="1" rot="10800000">
            <a:off x="0" y="683775"/>
            <a:ext cx="1351800" cy="5400"/>
          </a:xfrm>
          <a:prstGeom prst="straightConnector1">
            <a:avLst/>
          </a:prstGeom>
          <a:noFill/>
          <a:ln cap="flat" cmpd="sng" w="28575">
            <a:solidFill>
              <a:srgbClr val="EFA594"/>
            </a:solidFill>
            <a:prstDash val="solid"/>
            <a:round/>
            <a:headEnd len="med" w="med" type="none"/>
            <a:tailEnd len="med" w="med" type="none"/>
          </a:ln>
        </p:spPr>
      </p:cxnSp>
      <p:sp>
        <p:nvSpPr>
          <p:cNvPr id="763" name="Google Shape;763;p37"/>
          <p:cNvSpPr txBox="1"/>
          <p:nvPr/>
        </p:nvSpPr>
        <p:spPr>
          <a:xfrm>
            <a:off x="12600" y="362450"/>
            <a:ext cx="185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BOM</a:t>
            </a:r>
            <a:r>
              <a:rPr b="1" lang="es" sz="1200">
                <a:solidFill>
                  <a:srgbClr val="EFA594"/>
                </a:solidFill>
                <a:latin typeface="Roboto"/>
                <a:ea typeface="Roboto"/>
                <a:cs typeface="Roboto"/>
                <a:sym typeface="Roboto"/>
              </a:rPr>
              <a:t>관리-2</a:t>
            </a:r>
            <a:endParaRPr b="1" sz="1200">
              <a:solidFill>
                <a:srgbClr val="EFA594"/>
              </a:solidFill>
              <a:latin typeface="Roboto"/>
              <a:ea typeface="Roboto"/>
              <a:cs typeface="Roboto"/>
              <a:sym typeface="Roboto"/>
            </a:endParaRPr>
          </a:p>
        </p:txBody>
      </p:sp>
      <p:sp>
        <p:nvSpPr>
          <p:cNvPr id="764" name="Google Shape;764;p37"/>
          <p:cNvSpPr/>
          <p:nvPr/>
        </p:nvSpPr>
        <p:spPr>
          <a:xfrm>
            <a:off x="3897950" y="2099700"/>
            <a:ext cx="217944" cy="107429"/>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cxnSp>
        <p:nvCxnSpPr>
          <p:cNvPr id="765" name="Google Shape;765;p37"/>
          <p:cNvCxnSpPr/>
          <p:nvPr/>
        </p:nvCxnSpPr>
        <p:spPr>
          <a:xfrm>
            <a:off x="4013950" y="2207125"/>
            <a:ext cx="859800" cy="27000"/>
          </a:xfrm>
          <a:prstGeom prst="straightConnector1">
            <a:avLst/>
          </a:prstGeom>
          <a:noFill/>
          <a:ln cap="flat" cmpd="sng" w="9525">
            <a:solidFill>
              <a:schemeClr val="accent5"/>
            </a:solidFill>
            <a:prstDash val="dash"/>
            <a:round/>
            <a:headEnd len="med" w="med" type="none"/>
            <a:tailEnd len="med" w="med" type="triangle"/>
          </a:ln>
        </p:spPr>
      </p:cxnSp>
      <p:cxnSp>
        <p:nvCxnSpPr>
          <p:cNvPr id="766" name="Google Shape;766;p37"/>
          <p:cNvCxnSpPr/>
          <p:nvPr/>
        </p:nvCxnSpPr>
        <p:spPr>
          <a:xfrm flipH="1" rot="10800000">
            <a:off x="3993050" y="1890000"/>
            <a:ext cx="2400" cy="209700"/>
          </a:xfrm>
          <a:prstGeom prst="straightConnector1">
            <a:avLst/>
          </a:prstGeom>
          <a:noFill/>
          <a:ln cap="flat" cmpd="sng" w="9525">
            <a:solidFill>
              <a:schemeClr val="accent5"/>
            </a:solidFill>
            <a:prstDash val="dash"/>
            <a:round/>
            <a:headEnd len="med" w="med" type="none"/>
            <a:tailEnd len="med" w="med" type="triangle"/>
          </a:ln>
        </p:spPr>
      </p:cxnSp>
      <p:sp>
        <p:nvSpPr>
          <p:cNvPr id="767" name="Google Shape;767;p37"/>
          <p:cNvSpPr/>
          <p:nvPr/>
        </p:nvSpPr>
        <p:spPr>
          <a:xfrm>
            <a:off x="4930675" y="1569875"/>
            <a:ext cx="1159500" cy="219600"/>
          </a:xfrm>
          <a:prstGeom prst="round2DiagRect">
            <a:avLst>
              <a:gd fmla="val 5886"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8" name="Google Shape;768;p37"/>
          <p:cNvCxnSpPr/>
          <p:nvPr/>
        </p:nvCxnSpPr>
        <p:spPr>
          <a:xfrm flipH="1" rot="10800000">
            <a:off x="4116775" y="1750200"/>
            <a:ext cx="813900" cy="365100"/>
          </a:xfrm>
          <a:prstGeom prst="straightConnector1">
            <a:avLst/>
          </a:prstGeom>
          <a:noFill/>
          <a:ln cap="flat" cmpd="sng" w="9525">
            <a:solidFill>
              <a:schemeClr val="accent5"/>
            </a:solidFill>
            <a:prstDash val="dash"/>
            <a:round/>
            <a:headEnd len="med" w="med" type="none"/>
            <a:tailEnd len="med" w="med" type="none"/>
          </a:ln>
        </p:spPr>
      </p:cxnSp>
      <p:sp>
        <p:nvSpPr>
          <p:cNvPr id="769" name="Google Shape;769;p37"/>
          <p:cNvSpPr txBox="1"/>
          <p:nvPr/>
        </p:nvSpPr>
        <p:spPr>
          <a:xfrm>
            <a:off x="4861450" y="1538850"/>
            <a:ext cx="1425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800">
                <a:solidFill>
                  <a:schemeClr val="dk1"/>
                </a:solidFill>
                <a:latin typeface="Roboto"/>
                <a:ea typeface="Roboto"/>
                <a:cs typeface="Roboto"/>
                <a:sym typeface="Roboto"/>
              </a:rPr>
              <a:t>BOM 제품과 자재를 조회</a:t>
            </a:r>
            <a:endParaRPr b="1" sz="800">
              <a:solidFill>
                <a:schemeClr val="dk1"/>
              </a:solidFill>
              <a:latin typeface="Roboto"/>
              <a:ea typeface="Roboto"/>
              <a:cs typeface="Roboto"/>
              <a:sym typeface="Roboto"/>
            </a:endParaRPr>
          </a:p>
        </p:txBody>
      </p:sp>
      <p:sp>
        <p:nvSpPr>
          <p:cNvPr id="770" name="Google Shape;770;p37"/>
          <p:cNvSpPr/>
          <p:nvPr/>
        </p:nvSpPr>
        <p:spPr>
          <a:xfrm>
            <a:off x="4886075" y="1869600"/>
            <a:ext cx="2177700" cy="17547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771" name="Google Shape;771;p37"/>
          <p:cNvSpPr/>
          <p:nvPr/>
        </p:nvSpPr>
        <p:spPr>
          <a:xfrm>
            <a:off x="2537675" y="1425600"/>
            <a:ext cx="2108700" cy="4440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772" name="Google Shape;772;p37"/>
          <p:cNvSpPr/>
          <p:nvPr/>
        </p:nvSpPr>
        <p:spPr>
          <a:xfrm>
            <a:off x="3451375" y="1223900"/>
            <a:ext cx="2536800" cy="25422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 name="Google Shape;773;p37"/>
          <p:cNvPicPr preferRelativeResize="0"/>
          <p:nvPr/>
        </p:nvPicPr>
        <p:blipFill rotWithShape="1">
          <a:blip r:embed="rId4">
            <a:alphaModFix/>
          </a:blip>
          <a:srcRect b="23002" l="36137" r="34025" t="23153"/>
          <a:stretch/>
        </p:blipFill>
        <p:spPr>
          <a:xfrm>
            <a:off x="3534702" y="1298388"/>
            <a:ext cx="2370274" cy="2406175"/>
          </a:xfrm>
          <a:prstGeom prst="rect">
            <a:avLst/>
          </a:prstGeom>
          <a:noFill/>
          <a:ln>
            <a:noFill/>
          </a:ln>
        </p:spPr>
      </p:pic>
      <p:pic>
        <p:nvPicPr>
          <p:cNvPr id="774" name="Google Shape;774;p37"/>
          <p:cNvPicPr preferRelativeResize="0"/>
          <p:nvPr/>
        </p:nvPicPr>
        <p:blipFill>
          <a:blip r:embed="rId5">
            <a:alphaModFix/>
          </a:blip>
          <a:stretch>
            <a:fillRect/>
          </a:stretch>
        </p:blipFill>
        <p:spPr>
          <a:xfrm>
            <a:off x="1279506" y="539437"/>
            <a:ext cx="242997" cy="304807"/>
          </a:xfrm>
          <a:prstGeom prst="rect">
            <a:avLst/>
          </a:prstGeom>
          <a:noFill/>
          <a:ln>
            <a:noFill/>
          </a:ln>
        </p:spPr>
      </p:pic>
      <p:sp>
        <p:nvSpPr>
          <p:cNvPr id="775" name="Google Shape;775;p37"/>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21</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cxnSp>
        <p:nvCxnSpPr>
          <p:cNvPr id="780" name="Google Shape;780;p38"/>
          <p:cNvCxnSpPr>
            <a:stCxn id="781"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782" name="Google Shape;782;p38"/>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783" name="Google Shape;783;p38"/>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784" name="Google Shape;784;p38"/>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785" name="Google Shape;785;p38"/>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786" name="Google Shape;786;p38"/>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787" name="Google Shape;787;p38"/>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788" name="Google Shape;788;p38"/>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789" name="Google Shape;789;p38"/>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781" name="Google Shape;781;p38"/>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90" name="Google Shape;790;p38"/>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91" name="Google Shape;791;p38"/>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792" name="Google Shape;792;p38"/>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기준 정보</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793" name="Google Shape;793;p38"/>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794" name="Google Shape;794;p38"/>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795" name="Google Shape;795;p38"/>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796" name="Google Shape;796;p38"/>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797" name="Google Shape;797;p38"/>
          <p:cNvSpPr/>
          <p:nvPr/>
        </p:nvSpPr>
        <p:spPr>
          <a:xfrm>
            <a:off x="1394300" y="73000"/>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798" name="Google Shape;798;p38"/>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8"/>
          <p:cNvSpPr/>
          <p:nvPr/>
        </p:nvSpPr>
        <p:spPr>
          <a:xfrm>
            <a:off x="970675" y="873600"/>
            <a:ext cx="7013100" cy="40170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0" name="Google Shape;800;p38"/>
          <p:cNvPicPr preferRelativeResize="0"/>
          <p:nvPr/>
        </p:nvPicPr>
        <p:blipFill>
          <a:blip r:embed="rId3">
            <a:alphaModFix/>
          </a:blip>
          <a:stretch>
            <a:fillRect/>
          </a:stretch>
        </p:blipFill>
        <p:spPr>
          <a:xfrm>
            <a:off x="1041850" y="948850"/>
            <a:ext cx="6882725" cy="3871525"/>
          </a:xfrm>
          <a:prstGeom prst="rect">
            <a:avLst/>
          </a:prstGeom>
          <a:noFill/>
          <a:ln>
            <a:noFill/>
          </a:ln>
        </p:spPr>
      </p:pic>
      <p:sp>
        <p:nvSpPr>
          <p:cNvPr id="801" name="Google Shape;801;p38"/>
          <p:cNvSpPr/>
          <p:nvPr/>
        </p:nvSpPr>
        <p:spPr>
          <a:xfrm>
            <a:off x="7929750" y="1801550"/>
            <a:ext cx="1165500" cy="369300"/>
          </a:xfrm>
          <a:prstGeom prst="round2DiagRect">
            <a:avLst>
              <a:gd fmla="val 5886"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8"/>
          <p:cNvSpPr txBox="1"/>
          <p:nvPr/>
        </p:nvSpPr>
        <p:spPr>
          <a:xfrm>
            <a:off x="7888425" y="1774025"/>
            <a:ext cx="136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공정 순서 변경 , 삭제 가능</a:t>
            </a:r>
            <a:endParaRPr b="1" sz="900">
              <a:solidFill>
                <a:schemeClr val="dk1"/>
              </a:solidFill>
              <a:latin typeface="Roboto"/>
              <a:ea typeface="Roboto"/>
              <a:cs typeface="Roboto"/>
              <a:sym typeface="Roboto"/>
            </a:endParaRPr>
          </a:p>
        </p:txBody>
      </p:sp>
      <p:sp>
        <p:nvSpPr>
          <p:cNvPr id="803" name="Google Shape;803;p38"/>
          <p:cNvSpPr/>
          <p:nvPr/>
        </p:nvSpPr>
        <p:spPr>
          <a:xfrm>
            <a:off x="7637525" y="2953975"/>
            <a:ext cx="1104900" cy="369300"/>
          </a:xfrm>
          <a:prstGeom prst="round2DiagRect">
            <a:avLst>
              <a:gd fmla="val 5886"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8"/>
          <p:cNvSpPr txBox="1"/>
          <p:nvPr/>
        </p:nvSpPr>
        <p:spPr>
          <a:xfrm>
            <a:off x="7593075" y="2907775"/>
            <a:ext cx="116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흐름도에 공정추가 가능</a:t>
            </a:r>
            <a:endParaRPr b="1" sz="900">
              <a:solidFill>
                <a:schemeClr val="dk1"/>
              </a:solidFill>
              <a:latin typeface="Roboto"/>
              <a:ea typeface="Roboto"/>
              <a:cs typeface="Roboto"/>
              <a:sym typeface="Roboto"/>
            </a:endParaRPr>
          </a:p>
        </p:txBody>
      </p:sp>
      <p:sp>
        <p:nvSpPr>
          <p:cNvPr id="805" name="Google Shape;805;p38"/>
          <p:cNvSpPr/>
          <p:nvPr/>
        </p:nvSpPr>
        <p:spPr>
          <a:xfrm>
            <a:off x="4284425" y="1774025"/>
            <a:ext cx="439702" cy="116419"/>
          </a:xfrm>
          <a:custGeom>
            <a:rect b="b" l="l" r="r" t="t"/>
            <a:pathLst>
              <a:path extrusionOk="0" h="4906" w="14811">
                <a:moveTo>
                  <a:pt x="95" y="548"/>
                </a:moveTo>
                <a:lnTo>
                  <a:pt x="547" y="48"/>
                </a:lnTo>
                <a:lnTo>
                  <a:pt x="14144" y="0"/>
                </a:lnTo>
                <a:lnTo>
                  <a:pt x="14811" y="667"/>
                </a:lnTo>
                <a:lnTo>
                  <a:pt x="14811" y="4191"/>
                </a:lnTo>
                <a:lnTo>
                  <a:pt x="14144" y="4906"/>
                </a:lnTo>
                <a:lnTo>
                  <a:pt x="667" y="4882"/>
                </a:lnTo>
                <a:lnTo>
                  <a:pt x="0" y="4310"/>
                </a:lnTo>
                <a:lnTo>
                  <a:pt x="24" y="810"/>
                </a:lnTo>
                <a:close/>
              </a:path>
            </a:pathLst>
          </a:custGeom>
          <a:noFill/>
          <a:ln cap="flat" cmpd="sng" w="9525">
            <a:solidFill>
              <a:schemeClr val="accent5"/>
            </a:solidFill>
            <a:prstDash val="dash"/>
            <a:round/>
            <a:headEnd len="med" w="med" type="none"/>
            <a:tailEnd len="med" w="med" type="none"/>
          </a:ln>
        </p:spPr>
      </p:sp>
      <p:cxnSp>
        <p:nvCxnSpPr>
          <p:cNvPr id="806" name="Google Shape;806;p38"/>
          <p:cNvCxnSpPr/>
          <p:nvPr/>
        </p:nvCxnSpPr>
        <p:spPr>
          <a:xfrm flipH="1" rot="10800000">
            <a:off x="4724127" y="1801552"/>
            <a:ext cx="603300" cy="4500"/>
          </a:xfrm>
          <a:prstGeom prst="straightConnector1">
            <a:avLst/>
          </a:prstGeom>
          <a:noFill/>
          <a:ln cap="flat" cmpd="sng" w="9525">
            <a:solidFill>
              <a:schemeClr val="accent5"/>
            </a:solidFill>
            <a:prstDash val="dash"/>
            <a:round/>
            <a:headEnd len="med" w="med" type="none"/>
            <a:tailEnd len="med" w="med" type="triangle"/>
          </a:ln>
        </p:spPr>
      </p:cxnSp>
      <p:sp>
        <p:nvSpPr>
          <p:cNvPr id="807" name="Google Shape;807;p38"/>
          <p:cNvSpPr/>
          <p:nvPr/>
        </p:nvSpPr>
        <p:spPr>
          <a:xfrm>
            <a:off x="5429750" y="1647450"/>
            <a:ext cx="969300" cy="3693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8"/>
          <p:cNvSpPr txBox="1"/>
          <p:nvPr/>
        </p:nvSpPr>
        <p:spPr>
          <a:xfrm>
            <a:off x="5429750" y="1647450"/>
            <a:ext cx="101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흐름도 조회</a:t>
            </a:r>
            <a:endParaRPr b="1" sz="1200">
              <a:solidFill>
                <a:schemeClr val="dk1"/>
              </a:solidFill>
              <a:latin typeface="Roboto"/>
              <a:ea typeface="Roboto"/>
              <a:cs typeface="Roboto"/>
              <a:sym typeface="Roboto"/>
            </a:endParaRPr>
          </a:p>
        </p:txBody>
      </p:sp>
      <p:sp>
        <p:nvSpPr>
          <p:cNvPr id="809" name="Google Shape;809;p38"/>
          <p:cNvSpPr/>
          <p:nvPr/>
        </p:nvSpPr>
        <p:spPr>
          <a:xfrm>
            <a:off x="2736725" y="1383075"/>
            <a:ext cx="4184400" cy="18831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0" name="Google Shape;810;p38"/>
          <p:cNvPicPr preferRelativeResize="0"/>
          <p:nvPr/>
        </p:nvPicPr>
        <p:blipFill rotWithShape="1">
          <a:blip r:embed="rId4">
            <a:alphaModFix/>
          </a:blip>
          <a:srcRect b="25021" l="17339" r="17300" t="25026"/>
          <a:stretch/>
        </p:blipFill>
        <p:spPr>
          <a:xfrm>
            <a:off x="2813400" y="1448700"/>
            <a:ext cx="4062173" cy="1746325"/>
          </a:xfrm>
          <a:prstGeom prst="rect">
            <a:avLst/>
          </a:prstGeom>
          <a:noFill/>
          <a:ln>
            <a:noFill/>
          </a:ln>
        </p:spPr>
      </p:pic>
      <p:sp>
        <p:nvSpPr>
          <p:cNvPr id="811" name="Google Shape;811;p38"/>
          <p:cNvSpPr/>
          <p:nvPr/>
        </p:nvSpPr>
        <p:spPr>
          <a:xfrm>
            <a:off x="3993025" y="1890450"/>
            <a:ext cx="1875900" cy="1746300"/>
          </a:xfrm>
          <a:prstGeom prst="round2DiagRect">
            <a:avLst>
              <a:gd fmla="val 5399"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2" name="Google Shape;812;p38"/>
          <p:cNvPicPr preferRelativeResize="0"/>
          <p:nvPr/>
        </p:nvPicPr>
        <p:blipFill rotWithShape="1">
          <a:blip r:embed="rId5">
            <a:alphaModFix/>
          </a:blip>
          <a:srcRect b="26423" l="35109" r="35100" t="26196"/>
          <a:stretch/>
        </p:blipFill>
        <p:spPr>
          <a:xfrm>
            <a:off x="4030838" y="1950000"/>
            <a:ext cx="1801354" cy="1611576"/>
          </a:xfrm>
          <a:prstGeom prst="rect">
            <a:avLst/>
          </a:prstGeom>
          <a:noFill/>
          <a:ln>
            <a:noFill/>
          </a:ln>
        </p:spPr>
      </p:pic>
      <p:cxnSp>
        <p:nvCxnSpPr>
          <p:cNvPr id="813" name="Google Shape;813;p38"/>
          <p:cNvCxnSpPr/>
          <p:nvPr/>
        </p:nvCxnSpPr>
        <p:spPr>
          <a:xfrm flipH="1" rot="10800000">
            <a:off x="0" y="683775"/>
            <a:ext cx="1351800" cy="5400"/>
          </a:xfrm>
          <a:prstGeom prst="straightConnector1">
            <a:avLst/>
          </a:prstGeom>
          <a:noFill/>
          <a:ln cap="flat" cmpd="sng" w="28575">
            <a:solidFill>
              <a:srgbClr val="EFA594"/>
            </a:solidFill>
            <a:prstDash val="solid"/>
            <a:round/>
            <a:headEnd len="med" w="med" type="none"/>
            <a:tailEnd len="med" w="med" type="none"/>
          </a:ln>
        </p:spPr>
      </p:cxnSp>
      <p:sp>
        <p:nvSpPr>
          <p:cNvPr id="814" name="Google Shape;814;p38"/>
          <p:cNvSpPr txBox="1"/>
          <p:nvPr/>
        </p:nvSpPr>
        <p:spPr>
          <a:xfrm>
            <a:off x="12600" y="362450"/>
            <a:ext cx="185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공정흐름도</a:t>
            </a:r>
            <a:r>
              <a:rPr b="1" lang="es" sz="1200">
                <a:solidFill>
                  <a:srgbClr val="EFA594"/>
                </a:solidFill>
                <a:latin typeface="Roboto"/>
                <a:ea typeface="Roboto"/>
                <a:cs typeface="Roboto"/>
                <a:sym typeface="Roboto"/>
              </a:rPr>
              <a:t>관리</a:t>
            </a:r>
            <a:endParaRPr b="1" sz="1200">
              <a:solidFill>
                <a:srgbClr val="EFA594"/>
              </a:solidFill>
              <a:latin typeface="Roboto"/>
              <a:ea typeface="Roboto"/>
              <a:cs typeface="Roboto"/>
              <a:sym typeface="Roboto"/>
            </a:endParaRPr>
          </a:p>
        </p:txBody>
      </p:sp>
      <p:pic>
        <p:nvPicPr>
          <p:cNvPr id="815" name="Google Shape;815;p38"/>
          <p:cNvPicPr preferRelativeResize="0"/>
          <p:nvPr/>
        </p:nvPicPr>
        <p:blipFill>
          <a:blip r:embed="rId6">
            <a:alphaModFix/>
          </a:blip>
          <a:stretch>
            <a:fillRect/>
          </a:stretch>
        </p:blipFill>
        <p:spPr>
          <a:xfrm>
            <a:off x="1279506" y="532053"/>
            <a:ext cx="242997" cy="304807"/>
          </a:xfrm>
          <a:prstGeom prst="rect">
            <a:avLst/>
          </a:prstGeom>
          <a:noFill/>
          <a:ln>
            <a:noFill/>
          </a:ln>
        </p:spPr>
      </p:pic>
      <p:sp>
        <p:nvSpPr>
          <p:cNvPr id="816" name="Google Shape;816;p38"/>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22</a:t>
            </a:r>
            <a:r>
              <a:rPr lang="es" sz="1300">
                <a:solidFill>
                  <a:schemeClr val="dk1"/>
                </a:solidFill>
                <a:latin typeface="Jua"/>
                <a:ea typeface="Jua"/>
                <a:cs typeface="Jua"/>
                <a:sym typeface="Jua"/>
              </a:rPr>
              <a:t>/101</a:t>
            </a:r>
            <a:endParaRPr/>
          </a:p>
        </p:txBody>
      </p:sp>
      <p:cxnSp>
        <p:nvCxnSpPr>
          <p:cNvPr id="817" name="Google Shape;817;p38"/>
          <p:cNvCxnSpPr>
            <a:endCxn id="804" idx="1"/>
          </p:cNvCxnSpPr>
          <p:nvPr/>
        </p:nvCxnSpPr>
        <p:spPr>
          <a:xfrm>
            <a:off x="5913375" y="3071425"/>
            <a:ext cx="1679700" cy="67200"/>
          </a:xfrm>
          <a:prstGeom prst="straightConnector1">
            <a:avLst/>
          </a:prstGeom>
          <a:noFill/>
          <a:ln cap="flat" cmpd="sng" w="9525">
            <a:solidFill>
              <a:schemeClr val="accent5"/>
            </a:solidFill>
            <a:prstDash val="dash"/>
            <a:round/>
            <a:headEnd len="med" w="med" type="none"/>
            <a:tailEnd len="med" w="med" type="triangle"/>
          </a:ln>
        </p:spPr>
      </p:cxnSp>
      <p:cxnSp>
        <p:nvCxnSpPr>
          <p:cNvPr id="818" name="Google Shape;818;p38"/>
          <p:cNvCxnSpPr>
            <a:stCxn id="810" idx="3"/>
          </p:cNvCxnSpPr>
          <p:nvPr/>
        </p:nvCxnSpPr>
        <p:spPr>
          <a:xfrm flipH="1" rot="10800000">
            <a:off x="6875573" y="2082462"/>
            <a:ext cx="1035300" cy="239400"/>
          </a:xfrm>
          <a:prstGeom prst="straightConnector1">
            <a:avLst/>
          </a:prstGeom>
          <a:noFill/>
          <a:ln cap="flat" cmpd="sng" w="9525">
            <a:solidFill>
              <a:schemeClr val="accent5"/>
            </a:solidFill>
            <a:prstDash val="dash"/>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pic>
        <p:nvPicPr>
          <p:cNvPr id="824" name="Google Shape;824;p39"/>
          <p:cNvPicPr preferRelativeResize="0"/>
          <p:nvPr/>
        </p:nvPicPr>
        <p:blipFill rotWithShape="1">
          <a:blip r:embed="rId3">
            <a:alphaModFix/>
          </a:blip>
          <a:srcRect b="26423" l="35109" r="35100" t="26196"/>
          <a:stretch/>
        </p:blipFill>
        <p:spPr>
          <a:xfrm>
            <a:off x="1988071" y="381400"/>
            <a:ext cx="4811602" cy="4304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0"/>
          <p:cNvSpPr/>
          <p:nvPr/>
        </p:nvSpPr>
        <p:spPr>
          <a:xfrm>
            <a:off x="-7275" y="353187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0" name="Google Shape;830;p40"/>
          <p:cNvCxnSpPr/>
          <p:nvPr/>
        </p:nvCxnSpPr>
        <p:spPr>
          <a:xfrm>
            <a:off x="1165129" y="1655499"/>
            <a:ext cx="2125500" cy="0"/>
          </a:xfrm>
          <a:prstGeom prst="straightConnector1">
            <a:avLst/>
          </a:prstGeom>
          <a:noFill/>
          <a:ln cap="flat" cmpd="sng" w="28575">
            <a:solidFill>
              <a:srgbClr val="EFA594"/>
            </a:solidFill>
            <a:prstDash val="solid"/>
            <a:round/>
            <a:headEnd len="med" w="med" type="none"/>
            <a:tailEnd len="med" w="med" type="none"/>
          </a:ln>
        </p:spPr>
      </p:cxnSp>
      <p:cxnSp>
        <p:nvCxnSpPr>
          <p:cNvPr id="831" name="Google Shape;831;p40"/>
          <p:cNvCxnSpPr/>
          <p:nvPr/>
        </p:nvCxnSpPr>
        <p:spPr>
          <a:xfrm>
            <a:off x="1165129" y="3122775"/>
            <a:ext cx="2125500" cy="0"/>
          </a:xfrm>
          <a:prstGeom prst="straightConnector1">
            <a:avLst/>
          </a:prstGeom>
          <a:noFill/>
          <a:ln cap="flat" cmpd="sng" w="28575">
            <a:solidFill>
              <a:srgbClr val="EFA594"/>
            </a:solidFill>
            <a:prstDash val="solid"/>
            <a:round/>
            <a:headEnd len="med" w="med" type="none"/>
            <a:tailEnd len="med" w="med" type="none"/>
          </a:ln>
        </p:spPr>
      </p:cxnSp>
      <p:sp>
        <p:nvSpPr>
          <p:cNvPr id="832" name="Google Shape;832;p40"/>
          <p:cNvSpPr/>
          <p:nvPr/>
        </p:nvSpPr>
        <p:spPr>
          <a:xfrm>
            <a:off x="1104155" y="1472950"/>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0"/>
          <p:cNvSpPr/>
          <p:nvPr/>
        </p:nvSpPr>
        <p:spPr>
          <a:xfrm>
            <a:off x="1104155" y="2933186"/>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4" name="Google Shape;834;p40"/>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835" name="Google Shape;835;p40"/>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시연 및 시연 순서</a:t>
            </a:r>
            <a:endParaRPr b="1" sz="1200">
              <a:solidFill>
                <a:srgbClr val="DD7E6B"/>
              </a:solidFill>
              <a:latin typeface="Roboto"/>
              <a:ea typeface="Roboto"/>
              <a:cs typeface="Roboto"/>
              <a:sym typeface="Roboto"/>
            </a:endParaRPr>
          </a:p>
        </p:txBody>
      </p:sp>
      <p:cxnSp>
        <p:nvCxnSpPr>
          <p:cNvPr id="836" name="Google Shape;836;p40"/>
          <p:cNvCxnSpPr/>
          <p:nvPr/>
        </p:nvCxnSpPr>
        <p:spPr>
          <a:xfrm>
            <a:off x="1111350" y="2338142"/>
            <a:ext cx="2002200" cy="0"/>
          </a:xfrm>
          <a:prstGeom prst="straightConnector1">
            <a:avLst/>
          </a:prstGeom>
          <a:noFill/>
          <a:ln cap="flat" cmpd="sng" w="28575">
            <a:solidFill>
              <a:srgbClr val="EFA594"/>
            </a:solidFill>
            <a:prstDash val="solid"/>
            <a:round/>
            <a:headEnd len="med" w="med" type="none"/>
            <a:tailEnd len="med" w="med" type="none"/>
          </a:ln>
        </p:spPr>
      </p:cxnSp>
      <p:sp>
        <p:nvSpPr>
          <p:cNvPr id="837" name="Google Shape;837;p40"/>
          <p:cNvSpPr/>
          <p:nvPr/>
        </p:nvSpPr>
        <p:spPr>
          <a:xfrm>
            <a:off x="2921039" y="2149272"/>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8" name="Google Shape;838;p40"/>
          <p:cNvCxnSpPr>
            <a:stCxn id="839"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840" name="Google Shape;840;p40"/>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841" name="Google Shape;841;p40"/>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842" name="Google Shape;842;p40"/>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843" name="Google Shape;843;p40"/>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844" name="Google Shape;844;p40"/>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845" name="Google Shape;845;p40"/>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846" name="Google Shape;846;p40"/>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847" name="Google Shape;847;p40"/>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839" name="Google Shape;839;p40"/>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48" name="Google Shape;848;p40"/>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49" name="Google Shape;849;p40"/>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850" name="Google Shape;850;p40"/>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851" name="Google Shape;851;p40"/>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852" name="Google Shape;852;p40"/>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853" name="Google Shape;853;p40"/>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854" name="Google Shape;854;p40"/>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855" name="Google Shape;855;p40"/>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856" name="Google Shape;856;p40"/>
          <p:cNvSpPr txBox="1"/>
          <p:nvPr/>
        </p:nvSpPr>
        <p:spPr>
          <a:xfrm>
            <a:off x="1104150" y="1472950"/>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1</a:t>
            </a:r>
            <a:endParaRPr b="1" sz="2000">
              <a:solidFill>
                <a:schemeClr val="accent5"/>
              </a:solidFill>
              <a:latin typeface="Roboto"/>
              <a:ea typeface="Roboto"/>
              <a:cs typeface="Roboto"/>
              <a:sym typeface="Roboto"/>
            </a:endParaRPr>
          </a:p>
        </p:txBody>
      </p:sp>
      <p:sp>
        <p:nvSpPr>
          <p:cNvPr id="857" name="Google Shape;857;p40"/>
          <p:cNvSpPr txBox="1"/>
          <p:nvPr/>
        </p:nvSpPr>
        <p:spPr>
          <a:xfrm>
            <a:off x="1104150" y="2933163"/>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3</a:t>
            </a:r>
            <a:endParaRPr b="1" sz="2000">
              <a:solidFill>
                <a:schemeClr val="accent5"/>
              </a:solidFill>
              <a:latin typeface="Roboto"/>
              <a:ea typeface="Roboto"/>
              <a:cs typeface="Roboto"/>
              <a:sym typeface="Roboto"/>
            </a:endParaRPr>
          </a:p>
        </p:txBody>
      </p:sp>
      <p:sp>
        <p:nvSpPr>
          <p:cNvPr id="858" name="Google Shape;858;p40"/>
          <p:cNvSpPr txBox="1"/>
          <p:nvPr/>
        </p:nvSpPr>
        <p:spPr>
          <a:xfrm>
            <a:off x="2921050" y="2149250"/>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2</a:t>
            </a:r>
            <a:endParaRPr b="1" sz="2000">
              <a:solidFill>
                <a:schemeClr val="accent5"/>
              </a:solidFill>
              <a:latin typeface="Roboto"/>
              <a:ea typeface="Roboto"/>
              <a:cs typeface="Roboto"/>
              <a:sym typeface="Roboto"/>
            </a:endParaRPr>
          </a:p>
        </p:txBody>
      </p:sp>
      <p:sp>
        <p:nvSpPr>
          <p:cNvPr id="859" name="Google Shape;859;p40"/>
          <p:cNvSpPr txBox="1"/>
          <p:nvPr/>
        </p:nvSpPr>
        <p:spPr>
          <a:xfrm>
            <a:off x="1441649" y="2750363"/>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공정 흐름도 페이지</a:t>
            </a:r>
            <a:endParaRPr b="1" sz="1200">
              <a:solidFill>
                <a:srgbClr val="DD7E6B"/>
              </a:solidFill>
              <a:latin typeface="Roboto"/>
              <a:ea typeface="Roboto"/>
              <a:cs typeface="Roboto"/>
              <a:sym typeface="Roboto"/>
            </a:endParaRPr>
          </a:p>
        </p:txBody>
      </p:sp>
      <p:sp>
        <p:nvSpPr>
          <p:cNvPr id="860" name="Google Shape;860;p40"/>
          <p:cNvSpPr txBox="1"/>
          <p:nvPr/>
        </p:nvSpPr>
        <p:spPr>
          <a:xfrm>
            <a:off x="1441649" y="1270713"/>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로그인</a:t>
            </a:r>
            <a:endParaRPr b="1" sz="1200">
              <a:solidFill>
                <a:srgbClr val="DD7E6B"/>
              </a:solidFill>
              <a:latin typeface="Roboto"/>
              <a:ea typeface="Roboto"/>
              <a:cs typeface="Roboto"/>
              <a:sym typeface="Roboto"/>
            </a:endParaRPr>
          </a:p>
        </p:txBody>
      </p:sp>
      <p:sp>
        <p:nvSpPr>
          <p:cNvPr id="861" name="Google Shape;861;p40"/>
          <p:cNvSpPr/>
          <p:nvPr/>
        </p:nvSpPr>
        <p:spPr>
          <a:xfrm>
            <a:off x="3762969" y="1034200"/>
            <a:ext cx="4886400" cy="35694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40"/>
          <p:cNvSpPr/>
          <p:nvPr/>
        </p:nvSpPr>
        <p:spPr>
          <a:xfrm>
            <a:off x="4655055" y="3753176"/>
            <a:ext cx="83425" cy="92425"/>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0"/>
          <p:cNvSpPr/>
          <p:nvPr/>
        </p:nvSpPr>
        <p:spPr>
          <a:xfrm>
            <a:off x="4756780" y="3746826"/>
            <a:ext cx="18375" cy="105100"/>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0"/>
          <p:cNvSpPr/>
          <p:nvPr/>
        </p:nvSpPr>
        <p:spPr>
          <a:xfrm>
            <a:off x="4456580" y="3746826"/>
            <a:ext cx="17525" cy="105100"/>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0"/>
          <p:cNvSpPr/>
          <p:nvPr/>
        </p:nvSpPr>
        <p:spPr>
          <a:xfrm>
            <a:off x="4410705" y="3746826"/>
            <a:ext cx="17550" cy="105100"/>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0"/>
          <p:cNvSpPr/>
          <p:nvPr/>
        </p:nvSpPr>
        <p:spPr>
          <a:xfrm>
            <a:off x="7881530" y="3746826"/>
            <a:ext cx="52550" cy="105100"/>
          </a:xfrm>
          <a:custGeom>
            <a:rect b="b" l="l" r="r" t="t"/>
            <a:pathLst>
              <a:path extrusionOk="0" h="4204" w="2102">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40"/>
          <p:cNvSpPr/>
          <p:nvPr/>
        </p:nvSpPr>
        <p:spPr>
          <a:xfrm>
            <a:off x="7948230" y="3746826"/>
            <a:ext cx="53400" cy="105100"/>
          </a:xfrm>
          <a:custGeom>
            <a:rect b="b" l="l" r="r" t="t"/>
            <a:pathLst>
              <a:path extrusionOk="0" h="4204" w="2136">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0"/>
          <p:cNvSpPr/>
          <p:nvPr/>
        </p:nvSpPr>
        <p:spPr>
          <a:xfrm>
            <a:off x="4259780" y="1164976"/>
            <a:ext cx="230175" cy="230175"/>
          </a:xfrm>
          <a:custGeom>
            <a:rect b="b" l="l" r="r" t="t"/>
            <a:pathLst>
              <a:path extrusionOk="0" h="9207" w="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0"/>
          <p:cNvSpPr/>
          <p:nvPr/>
        </p:nvSpPr>
        <p:spPr>
          <a:xfrm>
            <a:off x="4348024" y="1225026"/>
            <a:ext cx="50900" cy="50875"/>
          </a:xfrm>
          <a:custGeom>
            <a:rect b="b" l="l" r="r" t="t"/>
            <a:pathLst>
              <a:path extrusionOk="0" h="2035" w="2036">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0"/>
          <p:cNvSpPr/>
          <p:nvPr/>
        </p:nvSpPr>
        <p:spPr>
          <a:xfrm>
            <a:off x="4330655" y="1280051"/>
            <a:ext cx="88425" cy="51725"/>
          </a:xfrm>
          <a:custGeom>
            <a:rect b="b" l="l" r="r" t="t"/>
            <a:pathLst>
              <a:path extrusionOk="0" h="2069" w="3537">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0"/>
          <p:cNvSpPr/>
          <p:nvPr/>
        </p:nvSpPr>
        <p:spPr>
          <a:xfrm>
            <a:off x="4259780" y="3896926"/>
            <a:ext cx="3892800" cy="20875"/>
          </a:xfrm>
          <a:custGeom>
            <a:rect b="b" l="l" r="r" t="t"/>
            <a:pathLst>
              <a:path extrusionOk="0" h="835" w="155712">
                <a:moveTo>
                  <a:pt x="0" y="1"/>
                </a:moveTo>
                <a:lnTo>
                  <a:pt x="0" y="835"/>
                </a:lnTo>
                <a:lnTo>
                  <a:pt x="155711" y="835"/>
                </a:lnTo>
                <a:lnTo>
                  <a:pt x="1557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0"/>
          <p:cNvSpPr/>
          <p:nvPr/>
        </p:nvSpPr>
        <p:spPr>
          <a:xfrm>
            <a:off x="4259780" y="1568601"/>
            <a:ext cx="3892800" cy="20875"/>
          </a:xfrm>
          <a:custGeom>
            <a:rect b="b" l="l" r="r" t="t"/>
            <a:pathLst>
              <a:path extrusionOk="0" h="835" w="155712">
                <a:moveTo>
                  <a:pt x="0" y="0"/>
                </a:moveTo>
                <a:lnTo>
                  <a:pt x="0" y="834"/>
                </a:lnTo>
                <a:lnTo>
                  <a:pt x="155711" y="834"/>
                </a:lnTo>
                <a:lnTo>
                  <a:pt x="1557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0"/>
          <p:cNvSpPr/>
          <p:nvPr/>
        </p:nvSpPr>
        <p:spPr>
          <a:xfrm>
            <a:off x="4354005" y="3693451"/>
            <a:ext cx="3704325" cy="20875"/>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0"/>
          <p:cNvSpPr/>
          <p:nvPr/>
        </p:nvSpPr>
        <p:spPr>
          <a:xfrm>
            <a:off x="4354005" y="3693451"/>
            <a:ext cx="1774625" cy="20875"/>
          </a:xfrm>
          <a:custGeom>
            <a:rect b="b" l="l" r="r" t="t"/>
            <a:pathLst>
              <a:path extrusionOk="0" h="835" w="70985">
                <a:moveTo>
                  <a:pt x="434" y="0"/>
                </a:moveTo>
                <a:cubicBezTo>
                  <a:pt x="201" y="0"/>
                  <a:pt x="0" y="167"/>
                  <a:pt x="0" y="401"/>
                </a:cubicBezTo>
                <a:cubicBezTo>
                  <a:pt x="0" y="634"/>
                  <a:pt x="201" y="834"/>
                  <a:pt x="434" y="834"/>
                </a:cubicBezTo>
                <a:lnTo>
                  <a:pt x="70984" y="834"/>
                </a:lnTo>
                <a:lnTo>
                  <a:pt x="70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0"/>
          <p:cNvSpPr/>
          <p:nvPr/>
        </p:nvSpPr>
        <p:spPr>
          <a:xfrm>
            <a:off x="6112755" y="3673426"/>
            <a:ext cx="60900" cy="60900"/>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0"/>
          <p:cNvSpPr/>
          <p:nvPr/>
        </p:nvSpPr>
        <p:spPr>
          <a:xfrm>
            <a:off x="6128605" y="3688451"/>
            <a:ext cx="30050" cy="30875"/>
          </a:xfrm>
          <a:custGeom>
            <a:rect b="b" l="l" r="r" t="t"/>
            <a:pathLst>
              <a:path extrusionOk="0" h="1235" w="1202">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0"/>
          <p:cNvSpPr/>
          <p:nvPr/>
        </p:nvSpPr>
        <p:spPr>
          <a:xfrm>
            <a:off x="4642555" y="1224176"/>
            <a:ext cx="938175" cy="111775"/>
          </a:xfrm>
          <a:custGeom>
            <a:rect b="b" l="l" r="r" t="t"/>
            <a:pathLst>
              <a:path extrusionOk="0" h="4471" w="37527">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0"/>
          <p:cNvSpPr/>
          <p:nvPr/>
        </p:nvSpPr>
        <p:spPr>
          <a:xfrm>
            <a:off x="4259780" y="4460676"/>
            <a:ext cx="3892800" cy="22525"/>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0"/>
          <p:cNvSpPr/>
          <p:nvPr/>
        </p:nvSpPr>
        <p:spPr>
          <a:xfrm>
            <a:off x="4257675" y="1588775"/>
            <a:ext cx="3892800" cy="21504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0"/>
          <p:cNvSpPr/>
          <p:nvPr/>
        </p:nvSpPr>
        <p:spPr>
          <a:xfrm>
            <a:off x="6020205" y="2633826"/>
            <a:ext cx="371950" cy="371125"/>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0"/>
          <p:cNvSpPr/>
          <p:nvPr/>
        </p:nvSpPr>
        <p:spPr>
          <a:xfrm>
            <a:off x="4326480" y="4035351"/>
            <a:ext cx="126775" cy="137625"/>
          </a:xfrm>
          <a:custGeom>
            <a:rect b="b" l="l" r="r" t="t"/>
            <a:pathLst>
              <a:path extrusionOk="0" h="5505" w="5071">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0"/>
          <p:cNvSpPr/>
          <p:nvPr/>
        </p:nvSpPr>
        <p:spPr>
          <a:xfrm>
            <a:off x="4276455" y="4082901"/>
            <a:ext cx="45050" cy="90075"/>
          </a:xfrm>
          <a:custGeom>
            <a:rect b="b" l="l" r="r" t="t"/>
            <a:pathLst>
              <a:path extrusionOk="0" h="3603" w="1802">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0"/>
          <p:cNvSpPr/>
          <p:nvPr/>
        </p:nvSpPr>
        <p:spPr>
          <a:xfrm>
            <a:off x="4570830" y="4082901"/>
            <a:ext cx="126775" cy="137625"/>
          </a:xfrm>
          <a:custGeom>
            <a:rect b="b" l="l" r="r" t="t"/>
            <a:pathLst>
              <a:path extrusionOk="0" h="5505" w="5071">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0"/>
          <p:cNvSpPr/>
          <p:nvPr/>
        </p:nvSpPr>
        <p:spPr>
          <a:xfrm>
            <a:off x="4701755" y="4082901"/>
            <a:ext cx="45900" cy="90075"/>
          </a:xfrm>
          <a:custGeom>
            <a:rect b="b" l="l" r="r" t="t"/>
            <a:pathLst>
              <a:path extrusionOk="0" h="3603" w="1836">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0"/>
          <p:cNvSpPr/>
          <p:nvPr/>
        </p:nvSpPr>
        <p:spPr>
          <a:xfrm>
            <a:off x="4871880" y="4075551"/>
            <a:ext cx="165125" cy="97425"/>
          </a:xfrm>
          <a:custGeom>
            <a:rect b="b" l="l" r="r" t="t"/>
            <a:pathLst>
              <a:path extrusionOk="0" h="3897" w="6605">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0"/>
          <p:cNvSpPr/>
          <p:nvPr/>
        </p:nvSpPr>
        <p:spPr>
          <a:xfrm>
            <a:off x="5179605" y="4082901"/>
            <a:ext cx="136775" cy="10850"/>
          </a:xfrm>
          <a:custGeom>
            <a:rect b="b" l="l" r="r" t="t"/>
            <a:pathLst>
              <a:path extrusionOk="0" h="434" w="5471">
                <a:moveTo>
                  <a:pt x="0" y="0"/>
                </a:moveTo>
                <a:lnTo>
                  <a:pt x="0" y="434"/>
                </a:lnTo>
                <a:lnTo>
                  <a:pt x="5471" y="434"/>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0"/>
          <p:cNvSpPr/>
          <p:nvPr/>
        </p:nvSpPr>
        <p:spPr>
          <a:xfrm>
            <a:off x="5179605" y="4099576"/>
            <a:ext cx="136775" cy="10025"/>
          </a:xfrm>
          <a:custGeom>
            <a:rect b="b" l="l" r="r" t="t"/>
            <a:pathLst>
              <a:path extrusionOk="0" h="401" w="5471">
                <a:moveTo>
                  <a:pt x="0" y="0"/>
                </a:moveTo>
                <a:lnTo>
                  <a:pt x="0" y="401"/>
                </a:lnTo>
                <a:lnTo>
                  <a:pt x="5471" y="401"/>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0"/>
          <p:cNvSpPr/>
          <p:nvPr/>
        </p:nvSpPr>
        <p:spPr>
          <a:xfrm>
            <a:off x="5179605" y="4115426"/>
            <a:ext cx="42550" cy="10850"/>
          </a:xfrm>
          <a:custGeom>
            <a:rect b="b" l="l" r="r" t="t"/>
            <a:pathLst>
              <a:path extrusionOk="0" h="434" w="1702">
                <a:moveTo>
                  <a:pt x="0" y="0"/>
                </a:moveTo>
                <a:lnTo>
                  <a:pt x="0" y="434"/>
                </a:lnTo>
                <a:lnTo>
                  <a:pt x="1701" y="434"/>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0"/>
          <p:cNvSpPr/>
          <p:nvPr/>
        </p:nvSpPr>
        <p:spPr>
          <a:xfrm>
            <a:off x="5179605" y="4131251"/>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0"/>
          <p:cNvSpPr/>
          <p:nvPr/>
        </p:nvSpPr>
        <p:spPr>
          <a:xfrm>
            <a:off x="5179605" y="4147951"/>
            <a:ext cx="42550" cy="10025"/>
          </a:xfrm>
          <a:custGeom>
            <a:rect b="b" l="l" r="r" t="t"/>
            <a:pathLst>
              <a:path extrusionOk="0" h="401" w="1702">
                <a:moveTo>
                  <a:pt x="0" y="0"/>
                </a:moveTo>
                <a:lnTo>
                  <a:pt x="0" y="400"/>
                </a:lnTo>
                <a:lnTo>
                  <a:pt x="1701" y="400"/>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0"/>
          <p:cNvSpPr/>
          <p:nvPr/>
        </p:nvSpPr>
        <p:spPr>
          <a:xfrm>
            <a:off x="5179605" y="4163776"/>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0"/>
          <p:cNvSpPr/>
          <p:nvPr/>
        </p:nvSpPr>
        <p:spPr>
          <a:xfrm>
            <a:off x="5247130" y="4115426"/>
            <a:ext cx="57575" cy="57550"/>
          </a:xfrm>
          <a:custGeom>
            <a:rect b="b" l="l" r="r" t="t"/>
            <a:pathLst>
              <a:path extrusionOk="0" h="2302" w="2303">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0"/>
          <p:cNvSpPr/>
          <p:nvPr/>
        </p:nvSpPr>
        <p:spPr>
          <a:xfrm>
            <a:off x="5488980" y="4118751"/>
            <a:ext cx="20875" cy="20875"/>
          </a:xfrm>
          <a:custGeom>
            <a:rect b="b" l="l" r="r" t="t"/>
            <a:pathLst>
              <a:path extrusionOk="0" h="835" w="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0"/>
          <p:cNvSpPr/>
          <p:nvPr/>
        </p:nvSpPr>
        <p:spPr>
          <a:xfrm>
            <a:off x="5532355" y="4118751"/>
            <a:ext cx="20875" cy="20875"/>
          </a:xfrm>
          <a:custGeom>
            <a:rect b="b" l="l" r="r" t="t"/>
            <a:pathLst>
              <a:path extrusionOk="0" h="835" w="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0"/>
          <p:cNvSpPr/>
          <p:nvPr/>
        </p:nvSpPr>
        <p:spPr>
          <a:xfrm>
            <a:off x="5574880" y="4118751"/>
            <a:ext cx="20875" cy="20875"/>
          </a:xfrm>
          <a:custGeom>
            <a:rect b="b" l="l" r="r" t="t"/>
            <a:pathLst>
              <a:path extrusionOk="0" h="835" w="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0"/>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23/101</a:t>
            </a:r>
            <a:endParaRPr/>
          </a:p>
        </p:txBody>
      </p:sp>
      <p:sp>
        <p:nvSpPr>
          <p:cNvPr id="897" name="Google Shape;897;p40"/>
          <p:cNvSpPr txBox="1"/>
          <p:nvPr/>
        </p:nvSpPr>
        <p:spPr>
          <a:xfrm>
            <a:off x="1104148" y="1962013"/>
            <a:ext cx="180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rgbClr val="DD7E6B"/>
                </a:solidFill>
                <a:latin typeface="Roboto"/>
                <a:ea typeface="Roboto"/>
                <a:cs typeface="Roboto"/>
                <a:sym typeface="Roboto"/>
              </a:rPr>
              <a:t>BOM 페이지 </a:t>
            </a:r>
            <a:endParaRPr b="1" sz="1200">
              <a:solidFill>
                <a:srgbClr val="DD7E6B"/>
              </a:solidFill>
              <a:latin typeface="Roboto"/>
              <a:ea typeface="Roboto"/>
              <a:cs typeface="Roboto"/>
              <a:sym typeface="Roboto"/>
            </a:endParaRPr>
          </a:p>
        </p:txBody>
      </p:sp>
      <p:pic>
        <p:nvPicPr>
          <p:cNvPr id="898" name="Google Shape;898;p40" title="기준정보1122.mp4">
            <a:hlinkClick r:id="rId3"/>
          </p:cNvPr>
          <p:cNvPicPr preferRelativeResize="0"/>
          <p:nvPr/>
        </p:nvPicPr>
        <p:blipFill>
          <a:blip r:embed="rId4">
            <a:alphaModFix/>
          </a:blip>
          <a:stretch>
            <a:fillRect/>
          </a:stretch>
        </p:blipFill>
        <p:spPr>
          <a:xfrm>
            <a:off x="4257675" y="1588775"/>
            <a:ext cx="3892800" cy="2308149"/>
          </a:xfrm>
          <a:prstGeom prst="rect">
            <a:avLst/>
          </a:prstGeom>
          <a:noFill/>
          <a:ln>
            <a:noFill/>
          </a:ln>
        </p:spPr>
      </p:pic>
      <p:pic>
        <p:nvPicPr>
          <p:cNvPr id="899" name="Google Shape;899;p40"/>
          <p:cNvPicPr preferRelativeResize="0"/>
          <p:nvPr/>
        </p:nvPicPr>
        <p:blipFill>
          <a:blip r:embed="rId5">
            <a:alphaModFix/>
          </a:blip>
          <a:stretch>
            <a:fillRect/>
          </a:stretch>
        </p:blipFill>
        <p:spPr>
          <a:xfrm>
            <a:off x="1759830" y="515763"/>
            <a:ext cx="242997" cy="3048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8"/>
                                        </p:tgtEl>
                                        <p:attrNameLst>
                                          <p:attrName>style.visibility</p:attrName>
                                        </p:attrNameLst>
                                      </p:cBhvr>
                                      <p:to>
                                        <p:strVal val="visible"/>
                                      </p:to>
                                    </p:set>
                                    <p:animEffect filter="fade" transition="in">
                                      <p:cBhvr>
                                        <p:cTn dur="1000"/>
                                        <p:tgtEl>
                                          <p:spTgt spid="8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1"/>
          <p:cNvSpPr txBox="1"/>
          <p:nvPr>
            <p:ph idx="4" type="ctrTitle"/>
          </p:nvPr>
        </p:nvSpPr>
        <p:spPr>
          <a:xfrm>
            <a:off x="569125" y="94325"/>
            <a:ext cx="2499600" cy="13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accent1"/>
                </a:solidFill>
              </a:rPr>
              <a:t>구현담당자</a:t>
            </a:r>
            <a:endParaRPr>
              <a:solidFill>
                <a:schemeClr val="accent1"/>
              </a:solidFill>
            </a:endParaRPr>
          </a:p>
          <a:p>
            <a:pPr indent="0" lvl="0" marL="0" rtl="0" algn="ctr">
              <a:spcBef>
                <a:spcPts val="0"/>
              </a:spcBef>
              <a:spcAft>
                <a:spcPts val="0"/>
              </a:spcAft>
              <a:buNone/>
            </a:pPr>
            <a:r>
              <a:rPr lang="es">
                <a:solidFill>
                  <a:schemeClr val="accent1"/>
                </a:solidFill>
              </a:rPr>
              <a:t>권나윤</a:t>
            </a:r>
            <a:endParaRPr>
              <a:solidFill>
                <a:schemeClr val="accent1"/>
              </a:solidFill>
            </a:endParaRPr>
          </a:p>
        </p:txBody>
      </p:sp>
      <p:sp>
        <p:nvSpPr>
          <p:cNvPr id="905" name="Google Shape;905;p41"/>
          <p:cNvSpPr txBox="1"/>
          <p:nvPr>
            <p:ph idx="4" type="ctrTitle"/>
          </p:nvPr>
        </p:nvSpPr>
        <p:spPr>
          <a:xfrm>
            <a:off x="1916500" y="2686500"/>
            <a:ext cx="4659600" cy="68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1"/>
                </a:solidFill>
              </a:rPr>
              <a:t>영업 파트</a:t>
            </a:r>
            <a:endParaRPr>
              <a:solidFill>
                <a:schemeClr val="dk1"/>
              </a:solidFill>
            </a:endParaRPr>
          </a:p>
          <a:p>
            <a:pPr indent="0" lvl="0" marL="0" rtl="0" algn="ctr">
              <a:spcBef>
                <a:spcPts val="0"/>
              </a:spcBef>
              <a:spcAft>
                <a:spcPts val="0"/>
              </a:spcAft>
              <a:buNone/>
            </a:pPr>
            <a:r>
              <a:t/>
            </a:r>
            <a:endParaRPr>
              <a:solidFill>
                <a:schemeClr val="dk1"/>
              </a:solidFill>
            </a:endParaRPr>
          </a:p>
          <a:p>
            <a:pPr indent="0" lvl="0" marL="457200" rtl="0" algn="ctr">
              <a:spcBef>
                <a:spcPts val="0"/>
              </a:spcBef>
              <a:spcAft>
                <a:spcPts val="0"/>
              </a:spcAft>
              <a:buNone/>
            </a:pPr>
            <a:r>
              <a:t/>
            </a:r>
            <a:endParaRPr sz="1600">
              <a:solidFill>
                <a:schemeClr val="dk1"/>
              </a:solidFill>
            </a:endParaRPr>
          </a:p>
        </p:txBody>
      </p:sp>
      <p:pic>
        <p:nvPicPr>
          <p:cNvPr id="906" name="Google Shape;906;p41"/>
          <p:cNvPicPr preferRelativeResize="0"/>
          <p:nvPr/>
        </p:nvPicPr>
        <p:blipFill rotWithShape="1">
          <a:blip r:embed="rId3">
            <a:alphaModFix/>
          </a:blip>
          <a:srcRect b="12220" l="23553" r="28093" t="8477"/>
          <a:stretch/>
        </p:blipFill>
        <p:spPr>
          <a:xfrm>
            <a:off x="446050" y="1928600"/>
            <a:ext cx="1543098" cy="3073525"/>
          </a:xfrm>
          <a:prstGeom prst="rect">
            <a:avLst/>
          </a:prstGeom>
          <a:noFill/>
          <a:ln>
            <a:noFill/>
          </a:ln>
        </p:spPr>
      </p:pic>
      <p:sp>
        <p:nvSpPr>
          <p:cNvPr id="907" name="Google Shape;907;p41"/>
          <p:cNvSpPr/>
          <p:nvPr/>
        </p:nvSpPr>
        <p:spPr>
          <a:xfrm flipH="1" rot="10800000">
            <a:off x="50" y="9"/>
            <a:ext cx="9210165" cy="2195466"/>
          </a:xfrm>
          <a:custGeom>
            <a:rect b="b" l="l" r="r" t="t"/>
            <a:pathLst>
              <a:path extrusionOk="0" h="68991" w="170094">
                <a:moveTo>
                  <a:pt x="80685" y="0"/>
                </a:moveTo>
                <a:cubicBezTo>
                  <a:pt x="78377" y="0"/>
                  <a:pt x="76073" y="357"/>
                  <a:pt x="73883" y="1091"/>
                </a:cubicBezTo>
                <a:cubicBezTo>
                  <a:pt x="66967" y="3399"/>
                  <a:pt x="61401" y="9407"/>
                  <a:pt x="59658" y="16487"/>
                </a:cubicBezTo>
                <a:cubicBezTo>
                  <a:pt x="58758" y="20145"/>
                  <a:pt x="58815" y="24041"/>
                  <a:pt x="57432" y="27544"/>
                </a:cubicBezTo>
                <a:cubicBezTo>
                  <a:pt x="54641" y="34591"/>
                  <a:pt x="46841" y="38241"/>
                  <a:pt x="39458" y="39993"/>
                </a:cubicBezTo>
                <a:cubicBezTo>
                  <a:pt x="32084" y="41752"/>
                  <a:pt x="24210" y="42407"/>
                  <a:pt x="17744" y="46377"/>
                </a:cubicBezTo>
                <a:cubicBezTo>
                  <a:pt x="9076" y="51695"/>
                  <a:pt x="1555" y="67744"/>
                  <a:pt x="207" y="68922"/>
                </a:cubicBezTo>
                <a:lnTo>
                  <a:pt x="207" y="68922"/>
                </a:lnTo>
                <a:cubicBezTo>
                  <a:pt x="430" y="68937"/>
                  <a:pt x="817" y="68943"/>
                  <a:pt x="1277" y="68943"/>
                </a:cubicBezTo>
                <a:cubicBezTo>
                  <a:pt x="2640" y="68943"/>
                  <a:pt x="4649" y="68892"/>
                  <a:pt x="4988" y="68892"/>
                </a:cubicBezTo>
                <a:cubicBezTo>
                  <a:pt x="5005" y="68892"/>
                  <a:pt x="5017" y="68892"/>
                  <a:pt x="5025" y="68893"/>
                </a:cubicBezTo>
                <a:lnTo>
                  <a:pt x="146063" y="68893"/>
                </a:lnTo>
                <a:cubicBezTo>
                  <a:pt x="147771" y="68893"/>
                  <a:pt x="149490" y="68860"/>
                  <a:pt x="151207" y="68860"/>
                </a:cubicBezTo>
                <a:cubicBezTo>
                  <a:pt x="152066" y="68860"/>
                  <a:pt x="152924" y="68868"/>
                  <a:pt x="153781" y="68893"/>
                </a:cubicBezTo>
                <a:cubicBezTo>
                  <a:pt x="155514" y="68937"/>
                  <a:pt x="158481" y="68950"/>
                  <a:pt x="161339" y="68950"/>
                </a:cubicBezTo>
                <a:cubicBezTo>
                  <a:pt x="165295" y="68950"/>
                  <a:pt x="169041" y="68925"/>
                  <a:pt x="169013" y="68925"/>
                </a:cubicBezTo>
                <a:cubicBezTo>
                  <a:pt x="168268" y="68925"/>
                  <a:pt x="170093" y="51713"/>
                  <a:pt x="153576" y="47834"/>
                </a:cubicBezTo>
                <a:cubicBezTo>
                  <a:pt x="146088" y="46074"/>
                  <a:pt x="151457" y="31751"/>
                  <a:pt x="145932" y="26398"/>
                </a:cubicBezTo>
                <a:cubicBezTo>
                  <a:pt x="142853" y="23415"/>
                  <a:pt x="138572" y="22792"/>
                  <a:pt x="134144" y="22792"/>
                </a:cubicBezTo>
                <a:cubicBezTo>
                  <a:pt x="131793" y="22792"/>
                  <a:pt x="129400" y="22968"/>
                  <a:pt x="127124" y="23059"/>
                </a:cubicBezTo>
                <a:cubicBezTo>
                  <a:pt x="126454" y="23085"/>
                  <a:pt x="125781" y="23099"/>
                  <a:pt x="125106" y="23099"/>
                </a:cubicBezTo>
                <a:cubicBezTo>
                  <a:pt x="118959" y="23099"/>
                  <a:pt x="112676" y="21952"/>
                  <a:pt x="107743" y="18361"/>
                </a:cubicBezTo>
                <a:cubicBezTo>
                  <a:pt x="102627" y="14637"/>
                  <a:pt x="99501" y="8703"/>
                  <a:pt x="94549" y="4758"/>
                </a:cubicBezTo>
                <a:cubicBezTo>
                  <a:pt x="90647" y="1656"/>
                  <a:pt x="85658" y="0"/>
                  <a:pt x="80685" y="0"/>
                </a:cubicBezTo>
                <a:close/>
                <a:moveTo>
                  <a:pt x="0" y="68884"/>
                </a:moveTo>
                <a:lnTo>
                  <a:pt x="0" y="68884"/>
                </a:lnTo>
                <a:cubicBezTo>
                  <a:pt x="12" y="68956"/>
                  <a:pt x="39" y="68990"/>
                  <a:pt x="79" y="68990"/>
                </a:cubicBezTo>
                <a:cubicBezTo>
                  <a:pt x="113" y="68990"/>
                  <a:pt x="155" y="68967"/>
                  <a:pt x="207" y="68922"/>
                </a:cubicBezTo>
                <a:lnTo>
                  <a:pt x="207" y="68922"/>
                </a:lnTo>
                <a:cubicBezTo>
                  <a:pt x="78" y="68913"/>
                  <a:pt x="3" y="68901"/>
                  <a:pt x="0" y="68884"/>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1"/>
          <p:cNvSpPr txBox="1"/>
          <p:nvPr>
            <p:ph idx="4" type="ctrTitle"/>
          </p:nvPr>
        </p:nvSpPr>
        <p:spPr>
          <a:xfrm>
            <a:off x="3376527" y="263313"/>
            <a:ext cx="2499600" cy="13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accent1"/>
                </a:solidFill>
              </a:rPr>
              <a:t>구현담당자</a:t>
            </a:r>
            <a:endParaRPr>
              <a:solidFill>
                <a:schemeClr val="accent1"/>
              </a:solidFill>
            </a:endParaRPr>
          </a:p>
          <a:p>
            <a:pPr indent="0" lvl="0" marL="0" rtl="0" algn="ctr">
              <a:spcBef>
                <a:spcPts val="0"/>
              </a:spcBef>
              <a:spcAft>
                <a:spcPts val="0"/>
              </a:spcAft>
              <a:buNone/>
            </a:pPr>
            <a:r>
              <a:rPr lang="es">
                <a:solidFill>
                  <a:schemeClr val="accent1"/>
                </a:solidFill>
              </a:rPr>
              <a:t>권나윤</a:t>
            </a:r>
            <a:endParaRPr>
              <a:solidFill>
                <a:schemeClr val="accent1"/>
              </a:solidFill>
            </a:endParaRPr>
          </a:p>
        </p:txBody>
      </p:sp>
      <p:sp>
        <p:nvSpPr>
          <p:cNvPr id="909" name="Google Shape;909;p41"/>
          <p:cNvSpPr txBox="1"/>
          <p:nvPr/>
        </p:nvSpPr>
        <p:spPr>
          <a:xfrm>
            <a:off x="5260475" y="2491400"/>
            <a:ext cx="2609100" cy="24012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1"/>
              </a:buClr>
              <a:buSzPts val="1600"/>
              <a:buFont typeface="Amatic SC"/>
              <a:buChar char="➢"/>
            </a:pPr>
            <a:r>
              <a:rPr b="1" lang="es" sz="1600">
                <a:solidFill>
                  <a:schemeClr val="dk1"/>
                </a:solidFill>
                <a:latin typeface="Amatic SC"/>
                <a:ea typeface="Amatic SC"/>
                <a:cs typeface="Amatic SC"/>
                <a:sym typeface="Amatic SC"/>
              </a:rPr>
              <a:t>주문관리 및 조회</a:t>
            </a:r>
            <a:endParaRPr b="1" sz="1600">
              <a:solidFill>
                <a:schemeClr val="dk1"/>
              </a:solidFill>
              <a:latin typeface="Amatic SC"/>
              <a:ea typeface="Amatic SC"/>
              <a:cs typeface="Amatic SC"/>
              <a:sym typeface="Amatic SC"/>
            </a:endParaRPr>
          </a:p>
          <a:p>
            <a:pPr indent="0" lvl="0" marL="457200" rtl="0" algn="l">
              <a:spcBef>
                <a:spcPts val="0"/>
              </a:spcBef>
              <a:spcAft>
                <a:spcPts val="0"/>
              </a:spcAft>
              <a:buNone/>
            </a:pPr>
            <a:r>
              <a:t/>
            </a:r>
            <a:endParaRPr b="1" sz="1600">
              <a:solidFill>
                <a:schemeClr val="dk1"/>
              </a:solidFill>
              <a:latin typeface="Amatic SC"/>
              <a:ea typeface="Amatic SC"/>
              <a:cs typeface="Amatic SC"/>
              <a:sym typeface="Amatic SC"/>
            </a:endParaRPr>
          </a:p>
          <a:p>
            <a:pPr indent="-330200" lvl="0" marL="457200" rtl="0" algn="l">
              <a:spcBef>
                <a:spcPts val="0"/>
              </a:spcBef>
              <a:spcAft>
                <a:spcPts val="0"/>
              </a:spcAft>
              <a:buClr>
                <a:schemeClr val="dk1"/>
              </a:buClr>
              <a:buSzPts val="1600"/>
              <a:buFont typeface="Amatic SC"/>
              <a:buChar char="➢"/>
            </a:pPr>
            <a:r>
              <a:rPr b="1" lang="es" sz="1600">
                <a:solidFill>
                  <a:schemeClr val="dk1"/>
                </a:solidFill>
                <a:latin typeface="Amatic SC"/>
                <a:ea typeface="Amatic SC"/>
                <a:cs typeface="Amatic SC"/>
                <a:sym typeface="Amatic SC"/>
              </a:rPr>
              <a:t>입고관리및조회</a:t>
            </a:r>
            <a:endParaRPr b="1" sz="1600">
              <a:solidFill>
                <a:schemeClr val="dk1"/>
              </a:solidFill>
              <a:latin typeface="Amatic SC"/>
              <a:ea typeface="Amatic SC"/>
              <a:cs typeface="Amatic SC"/>
              <a:sym typeface="Amatic SC"/>
            </a:endParaRPr>
          </a:p>
          <a:p>
            <a:pPr indent="0" lvl="0" marL="457200" rtl="0" algn="l">
              <a:spcBef>
                <a:spcPts val="0"/>
              </a:spcBef>
              <a:spcAft>
                <a:spcPts val="0"/>
              </a:spcAft>
              <a:buNone/>
            </a:pPr>
            <a:r>
              <a:t/>
            </a:r>
            <a:endParaRPr b="1" sz="1600">
              <a:solidFill>
                <a:schemeClr val="dk1"/>
              </a:solidFill>
              <a:latin typeface="Amatic SC"/>
              <a:ea typeface="Amatic SC"/>
              <a:cs typeface="Amatic SC"/>
              <a:sym typeface="Amatic SC"/>
            </a:endParaRPr>
          </a:p>
          <a:p>
            <a:pPr indent="-330200" lvl="0" marL="457200" rtl="0" algn="l">
              <a:spcBef>
                <a:spcPts val="0"/>
              </a:spcBef>
              <a:spcAft>
                <a:spcPts val="0"/>
              </a:spcAft>
              <a:buClr>
                <a:schemeClr val="dk1"/>
              </a:buClr>
              <a:buSzPts val="1600"/>
              <a:buFont typeface="Amatic SC"/>
              <a:buChar char="➢"/>
            </a:pPr>
            <a:r>
              <a:rPr b="1" lang="es" sz="1600">
                <a:solidFill>
                  <a:schemeClr val="dk1"/>
                </a:solidFill>
                <a:latin typeface="Amatic SC"/>
                <a:ea typeface="Amatic SC"/>
                <a:cs typeface="Amatic SC"/>
                <a:sym typeface="Amatic SC"/>
              </a:rPr>
              <a:t>출고관리및 조회</a:t>
            </a:r>
            <a:endParaRPr b="1" sz="1600">
              <a:solidFill>
                <a:schemeClr val="dk1"/>
              </a:solidFill>
              <a:latin typeface="Amatic SC"/>
              <a:ea typeface="Amatic SC"/>
              <a:cs typeface="Amatic SC"/>
              <a:sym typeface="Amatic SC"/>
            </a:endParaRPr>
          </a:p>
          <a:p>
            <a:pPr indent="0" lvl="0" marL="457200" rtl="0" algn="l">
              <a:spcBef>
                <a:spcPts val="0"/>
              </a:spcBef>
              <a:spcAft>
                <a:spcPts val="0"/>
              </a:spcAft>
              <a:buNone/>
            </a:pPr>
            <a:r>
              <a:t/>
            </a:r>
            <a:endParaRPr b="1" sz="1600">
              <a:solidFill>
                <a:schemeClr val="dk1"/>
              </a:solidFill>
              <a:latin typeface="Amatic SC"/>
              <a:ea typeface="Amatic SC"/>
              <a:cs typeface="Amatic SC"/>
              <a:sym typeface="Amatic SC"/>
            </a:endParaRPr>
          </a:p>
          <a:p>
            <a:pPr indent="-330200" lvl="0" marL="457200" rtl="0" algn="l">
              <a:spcBef>
                <a:spcPts val="0"/>
              </a:spcBef>
              <a:spcAft>
                <a:spcPts val="0"/>
              </a:spcAft>
              <a:buClr>
                <a:schemeClr val="dk1"/>
              </a:buClr>
              <a:buSzPts val="1600"/>
              <a:buFont typeface="Amatic SC"/>
              <a:buChar char="➢"/>
            </a:pPr>
            <a:r>
              <a:rPr b="1" lang="es" sz="1600">
                <a:solidFill>
                  <a:schemeClr val="dk1"/>
                </a:solidFill>
                <a:latin typeface="Amatic SC"/>
                <a:ea typeface="Amatic SC"/>
                <a:cs typeface="Amatic SC"/>
                <a:sym typeface="Amatic SC"/>
              </a:rPr>
              <a:t>반품관리및 조회</a:t>
            </a:r>
            <a:endParaRPr b="1" sz="1600">
              <a:solidFill>
                <a:schemeClr val="dk1"/>
              </a:solidFill>
              <a:latin typeface="Amatic SC"/>
              <a:ea typeface="Amatic SC"/>
              <a:cs typeface="Amatic SC"/>
              <a:sym typeface="Amatic SC"/>
            </a:endParaRPr>
          </a:p>
          <a:p>
            <a:pPr indent="0" lvl="0" marL="457200" rtl="0" algn="l">
              <a:spcBef>
                <a:spcPts val="0"/>
              </a:spcBef>
              <a:spcAft>
                <a:spcPts val="0"/>
              </a:spcAft>
              <a:buNone/>
            </a:pPr>
            <a:r>
              <a:t/>
            </a:r>
            <a:endParaRPr b="1" sz="1600">
              <a:solidFill>
                <a:schemeClr val="dk1"/>
              </a:solidFill>
              <a:latin typeface="Amatic SC"/>
              <a:ea typeface="Amatic SC"/>
              <a:cs typeface="Amatic SC"/>
              <a:sym typeface="Amatic SC"/>
            </a:endParaRPr>
          </a:p>
          <a:p>
            <a:pPr indent="-330200" lvl="0" marL="457200" rtl="0" algn="l">
              <a:spcBef>
                <a:spcPts val="0"/>
              </a:spcBef>
              <a:spcAft>
                <a:spcPts val="0"/>
              </a:spcAft>
              <a:buClr>
                <a:schemeClr val="dk1"/>
              </a:buClr>
              <a:buSzPts val="1600"/>
              <a:buFont typeface="Amatic SC"/>
              <a:buChar char="➢"/>
            </a:pPr>
            <a:r>
              <a:rPr b="1" lang="es" sz="1600">
                <a:solidFill>
                  <a:schemeClr val="dk1"/>
                </a:solidFill>
                <a:latin typeface="Amatic SC"/>
                <a:ea typeface="Amatic SC"/>
                <a:cs typeface="Amatic SC"/>
                <a:sym typeface="Amatic SC"/>
              </a:rPr>
              <a:t>제품 재고 조회</a:t>
            </a:r>
            <a:endParaRPr/>
          </a:p>
        </p:txBody>
      </p:sp>
      <p:pic>
        <p:nvPicPr>
          <p:cNvPr id="910" name="Google Shape;910;p41"/>
          <p:cNvPicPr preferRelativeResize="0"/>
          <p:nvPr/>
        </p:nvPicPr>
        <p:blipFill rotWithShape="1">
          <a:blip r:embed="rId4">
            <a:alphaModFix/>
          </a:blip>
          <a:srcRect b="0" l="0" r="12541" t="0"/>
          <a:stretch/>
        </p:blipFill>
        <p:spPr>
          <a:xfrm>
            <a:off x="1916500" y="3027475"/>
            <a:ext cx="1500812" cy="2084002"/>
          </a:xfrm>
          <a:prstGeom prst="rect">
            <a:avLst/>
          </a:prstGeom>
          <a:noFill/>
          <a:ln>
            <a:noFill/>
          </a:ln>
        </p:spPr>
      </p:pic>
      <p:sp>
        <p:nvSpPr>
          <p:cNvPr id="911" name="Google Shape;911;p41"/>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24</a:t>
            </a:r>
            <a:r>
              <a:rPr lang="es" sz="1300">
                <a:solidFill>
                  <a:schemeClr val="dk1"/>
                </a:solidFill>
                <a:latin typeface="Jua"/>
                <a:ea typeface="Jua"/>
                <a:cs typeface="Jua"/>
                <a:sym typeface="Jua"/>
              </a:rPr>
              <a:t>/101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42"/>
          <p:cNvSpPr/>
          <p:nvPr/>
        </p:nvSpPr>
        <p:spPr>
          <a:xfrm>
            <a:off x="6709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17" name="Google Shape;917;p42"/>
          <p:cNvPicPr preferRelativeResize="0"/>
          <p:nvPr/>
        </p:nvPicPr>
        <p:blipFill>
          <a:blip r:embed="rId3">
            <a:alphaModFix/>
          </a:blip>
          <a:stretch>
            <a:fillRect/>
          </a:stretch>
        </p:blipFill>
        <p:spPr>
          <a:xfrm rot="-1100839">
            <a:off x="6253529" y="3654905"/>
            <a:ext cx="3064893" cy="1644541"/>
          </a:xfrm>
          <a:prstGeom prst="rect">
            <a:avLst/>
          </a:prstGeom>
          <a:noFill/>
          <a:ln>
            <a:noFill/>
          </a:ln>
        </p:spPr>
      </p:pic>
      <p:pic>
        <p:nvPicPr>
          <p:cNvPr id="918" name="Google Shape;918;p42"/>
          <p:cNvPicPr preferRelativeResize="0"/>
          <p:nvPr/>
        </p:nvPicPr>
        <p:blipFill>
          <a:blip r:embed="rId4">
            <a:alphaModFix/>
          </a:blip>
          <a:stretch>
            <a:fillRect/>
          </a:stretch>
        </p:blipFill>
        <p:spPr>
          <a:xfrm>
            <a:off x="3782650" y="3569742"/>
            <a:ext cx="1748998" cy="1573761"/>
          </a:xfrm>
          <a:prstGeom prst="rect">
            <a:avLst/>
          </a:prstGeom>
          <a:noFill/>
          <a:ln>
            <a:noFill/>
          </a:ln>
        </p:spPr>
      </p:pic>
      <p:pic>
        <p:nvPicPr>
          <p:cNvPr id="919" name="Google Shape;919;p42"/>
          <p:cNvPicPr preferRelativeResize="0"/>
          <p:nvPr/>
        </p:nvPicPr>
        <p:blipFill>
          <a:blip r:embed="rId5">
            <a:alphaModFix/>
          </a:blip>
          <a:stretch>
            <a:fillRect/>
          </a:stretch>
        </p:blipFill>
        <p:spPr>
          <a:xfrm rot="8784932">
            <a:off x="1081477" y="3587672"/>
            <a:ext cx="1378042" cy="1405656"/>
          </a:xfrm>
          <a:prstGeom prst="rect">
            <a:avLst/>
          </a:prstGeom>
          <a:noFill/>
          <a:ln>
            <a:noFill/>
          </a:ln>
        </p:spPr>
      </p:pic>
      <p:sp>
        <p:nvSpPr>
          <p:cNvPr id="920" name="Google Shape;920;p42"/>
          <p:cNvSpPr txBox="1"/>
          <p:nvPr>
            <p:ph type="ctrTitle"/>
          </p:nvPr>
        </p:nvSpPr>
        <p:spPr>
          <a:xfrm>
            <a:off x="100" y="393825"/>
            <a:ext cx="9144000" cy="60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영업</a:t>
            </a:r>
            <a:endParaRPr>
              <a:latin typeface="Roboto"/>
              <a:ea typeface="Roboto"/>
              <a:cs typeface="Roboto"/>
              <a:sym typeface="Roboto"/>
            </a:endParaRPr>
          </a:p>
        </p:txBody>
      </p:sp>
      <p:sp>
        <p:nvSpPr>
          <p:cNvPr id="921" name="Google Shape;921;p42"/>
          <p:cNvSpPr txBox="1"/>
          <p:nvPr/>
        </p:nvSpPr>
        <p:spPr>
          <a:xfrm>
            <a:off x="6708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01 기능</a:t>
            </a:r>
            <a:endParaRPr b="1" sz="2000">
              <a:solidFill>
                <a:schemeClr val="accent1"/>
              </a:solidFill>
              <a:latin typeface="Roboto"/>
              <a:ea typeface="Roboto"/>
              <a:cs typeface="Roboto"/>
              <a:sym typeface="Roboto"/>
            </a:endParaRPr>
          </a:p>
        </p:txBody>
      </p:sp>
      <p:sp>
        <p:nvSpPr>
          <p:cNvPr id="922" name="Google Shape;922;p42"/>
          <p:cNvSpPr txBox="1"/>
          <p:nvPr/>
        </p:nvSpPr>
        <p:spPr>
          <a:xfrm>
            <a:off x="6352878" y="1305934"/>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프로세스</a:t>
            </a:r>
            <a:endParaRPr b="1" sz="2000">
              <a:solidFill>
                <a:schemeClr val="accent1"/>
              </a:solidFill>
              <a:latin typeface="Amatic SC"/>
              <a:ea typeface="Amatic SC"/>
              <a:cs typeface="Amatic SC"/>
              <a:sym typeface="Amatic SC"/>
            </a:endParaRPr>
          </a:p>
        </p:txBody>
      </p:sp>
      <p:sp>
        <p:nvSpPr>
          <p:cNvPr id="923" name="Google Shape;923;p42"/>
          <p:cNvSpPr txBox="1"/>
          <p:nvPr/>
        </p:nvSpPr>
        <p:spPr>
          <a:xfrm>
            <a:off x="4052995" y="1312212"/>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기술</a:t>
            </a:r>
            <a:endParaRPr b="1" sz="2000">
              <a:solidFill>
                <a:schemeClr val="accent1"/>
              </a:solidFill>
              <a:latin typeface="Amatic SC"/>
              <a:ea typeface="Amatic SC"/>
              <a:cs typeface="Amatic SC"/>
              <a:sym typeface="Amatic SC"/>
            </a:endParaRPr>
          </a:p>
        </p:txBody>
      </p:sp>
      <p:sp>
        <p:nvSpPr>
          <p:cNvPr id="924" name="Google Shape;924;p42"/>
          <p:cNvSpPr txBox="1"/>
          <p:nvPr/>
        </p:nvSpPr>
        <p:spPr>
          <a:xfrm>
            <a:off x="6709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주문 등록,수정,삭제 및 조회</a:t>
            </a:r>
            <a:endParaRPr b="1" sz="1000">
              <a:solidFill>
                <a:schemeClr val="dk1"/>
              </a:solidFill>
              <a:latin typeface="Roboto"/>
              <a:ea typeface="Roboto"/>
              <a:cs typeface="Roboto"/>
              <a:sym typeface="Roboto"/>
            </a:endParaRPr>
          </a:p>
        </p:txBody>
      </p:sp>
      <p:grpSp>
        <p:nvGrpSpPr>
          <p:cNvPr id="925" name="Google Shape;925;p42"/>
          <p:cNvGrpSpPr/>
          <p:nvPr/>
        </p:nvGrpSpPr>
        <p:grpSpPr>
          <a:xfrm>
            <a:off x="500527" y="1690325"/>
            <a:ext cx="307200" cy="259800"/>
            <a:chOff x="1251652" y="1770525"/>
            <a:chExt cx="307200" cy="259800"/>
          </a:xfrm>
        </p:grpSpPr>
        <p:sp>
          <p:nvSpPr>
            <p:cNvPr id="926" name="Google Shape;926;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42"/>
          <p:cNvGrpSpPr/>
          <p:nvPr/>
        </p:nvGrpSpPr>
        <p:grpSpPr>
          <a:xfrm>
            <a:off x="500527" y="1996025"/>
            <a:ext cx="307200" cy="259800"/>
            <a:chOff x="1251652" y="1770525"/>
            <a:chExt cx="307200" cy="259800"/>
          </a:xfrm>
        </p:grpSpPr>
        <p:sp>
          <p:nvSpPr>
            <p:cNvPr id="929" name="Google Shape;929;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 name="Google Shape;931;p42"/>
          <p:cNvGrpSpPr/>
          <p:nvPr/>
        </p:nvGrpSpPr>
        <p:grpSpPr>
          <a:xfrm>
            <a:off x="500527" y="2300825"/>
            <a:ext cx="307200" cy="259800"/>
            <a:chOff x="1251652" y="1770525"/>
            <a:chExt cx="307200" cy="259800"/>
          </a:xfrm>
        </p:grpSpPr>
        <p:sp>
          <p:nvSpPr>
            <p:cNvPr id="932" name="Google Shape;932;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 name="Google Shape;934;p42"/>
          <p:cNvGrpSpPr/>
          <p:nvPr/>
        </p:nvGrpSpPr>
        <p:grpSpPr>
          <a:xfrm>
            <a:off x="500527" y="2605625"/>
            <a:ext cx="307200" cy="259800"/>
            <a:chOff x="1251652" y="1770525"/>
            <a:chExt cx="307200" cy="259800"/>
          </a:xfrm>
        </p:grpSpPr>
        <p:sp>
          <p:nvSpPr>
            <p:cNvPr id="935" name="Google Shape;935;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7" name="Google Shape;937;p42"/>
          <p:cNvSpPr txBox="1"/>
          <p:nvPr/>
        </p:nvSpPr>
        <p:spPr>
          <a:xfrm>
            <a:off x="6709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입고등록,수정,삭제 및 조회</a:t>
            </a:r>
            <a:endParaRPr b="1" sz="1000">
              <a:solidFill>
                <a:schemeClr val="dk1"/>
              </a:solidFill>
              <a:latin typeface="Roboto"/>
              <a:ea typeface="Roboto"/>
              <a:cs typeface="Roboto"/>
              <a:sym typeface="Roboto"/>
            </a:endParaRPr>
          </a:p>
        </p:txBody>
      </p:sp>
      <p:sp>
        <p:nvSpPr>
          <p:cNvPr id="938" name="Google Shape;938;p42"/>
          <p:cNvSpPr txBox="1"/>
          <p:nvPr/>
        </p:nvSpPr>
        <p:spPr>
          <a:xfrm>
            <a:off x="6709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출고등록 및 조회</a:t>
            </a:r>
            <a:endParaRPr b="1" sz="1000">
              <a:solidFill>
                <a:schemeClr val="dk1"/>
              </a:solidFill>
              <a:latin typeface="Roboto"/>
              <a:ea typeface="Roboto"/>
              <a:cs typeface="Roboto"/>
              <a:sym typeface="Roboto"/>
            </a:endParaRPr>
          </a:p>
        </p:txBody>
      </p:sp>
      <p:sp>
        <p:nvSpPr>
          <p:cNvPr id="939" name="Google Shape;939;p42"/>
          <p:cNvSpPr txBox="1"/>
          <p:nvPr/>
        </p:nvSpPr>
        <p:spPr>
          <a:xfrm>
            <a:off x="6709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반품등록,수정,삭제 및 조회</a:t>
            </a:r>
            <a:endParaRPr b="1" sz="1000">
              <a:solidFill>
                <a:schemeClr val="dk1"/>
              </a:solidFill>
              <a:latin typeface="Roboto"/>
              <a:ea typeface="Roboto"/>
              <a:cs typeface="Roboto"/>
              <a:sym typeface="Roboto"/>
            </a:endParaRPr>
          </a:p>
        </p:txBody>
      </p:sp>
      <p:sp>
        <p:nvSpPr>
          <p:cNvPr id="940" name="Google Shape;940;p42"/>
          <p:cNvSpPr txBox="1"/>
          <p:nvPr/>
        </p:nvSpPr>
        <p:spPr>
          <a:xfrm>
            <a:off x="67097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제품 재고 조회</a:t>
            </a:r>
            <a:endParaRPr b="1" sz="1000">
              <a:solidFill>
                <a:schemeClr val="dk1"/>
              </a:solidFill>
              <a:latin typeface="Roboto"/>
              <a:ea typeface="Roboto"/>
              <a:cs typeface="Roboto"/>
              <a:sym typeface="Roboto"/>
            </a:endParaRPr>
          </a:p>
        </p:txBody>
      </p:sp>
      <p:sp>
        <p:nvSpPr>
          <p:cNvPr id="941" name="Google Shape;941;p42"/>
          <p:cNvSpPr txBox="1"/>
          <p:nvPr/>
        </p:nvSpPr>
        <p:spPr>
          <a:xfrm>
            <a:off x="670975" y="3214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제품 LOT 조회</a:t>
            </a:r>
            <a:endParaRPr b="1" sz="1000">
              <a:solidFill>
                <a:schemeClr val="dk1"/>
              </a:solidFill>
              <a:latin typeface="Roboto"/>
              <a:ea typeface="Roboto"/>
              <a:cs typeface="Roboto"/>
              <a:sym typeface="Roboto"/>
            </a:endParaRPr>
          </a:p>
        </p:txBody>
      </p:sp>
      <p:grpSp>
        <p:nvGrpSpPr>
          <p:cNvPr id="942" name="Google Shape;942;p42"/>
          <p:cNvGrpSpPr/>
          <p:nvPr/>
        </p:nvGrpSpPr>
        <p:grpSpPr>
          <a:xfrm>
            <a:off x="500527" y="2910425"/>
            <a:ext cx="307200" cy="259800"/>
            <a:chOff x="1251652" y="1770525"/>
            <a:chExt cx="307200" cy="259800"/>
          </a:xfrm>
        </p:grpSpPr>
        <p:sp>
          <p:nvSpPr>
            <p:cNvPr id="943" name="Google Shape;943;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42"/>
          <p:cNvGrpSpPr/>
          <p:nvPr/>
        </p:nvGrpSpPr>
        <p:grpSpPr>
          <a:xfrm>
            <a:off x="500527" y="3214325"/>
            <a:ext cx="307200" cy="259800"/>
            <a:chOff x="1251652" y="1770525"/>
            <a:chExt cx="307200" cy="259800"/>
          </a:xfrm>
        </p:grpSpPr>
        <p:sp>
          <p:nvSpPr>
            <p:cNvPr id="946" name="Google Shape;946;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42"/>
          <p:cNvSpPr/>
          <p:nvPr/>
        </p:nvSpPr>
        <p:spPr>
          <a:xfrm>
            <a:off x="35665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9" name="Google Shape;949;p42"/>
          <p:cNvSpPr txBox="1"/>
          <p:nvPr/>
        </p:nvSpPr>
        <p:spPr>
          <a:xfrm>
            <a:off x="35664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02 기술</a:t>
            </a:r>
            <a:endParaRPr b="1" sz="2000">
              <a:solidFill>
                <a:schemeClr val="accent1"/>
              </a:solidFill>
              <a:latin typeface="Roboto"/>
              <a:ea typeface="Roboto"/>
              <a:cs typeface="Roboto"/>
              <a:sym typeface="Roboto"/>
            </a:endParaRPr>
          </a:p>
        </p:txBody>
      </p:sp>
      <p:sp>
        <p:nvSpPr>
          <p:cNvPr id="950" name="Google Shape;950;p42"/>
          <p:cNvSpPr txBox="1"/>
          <p:nvPr/>
        </p:nvSpPr>
        <p:spPr>
          <a:xfrm>
            <a:off x="35665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Ajax / Axios</a:t>
            </a:r>
            <a:endParaRPr b="1" sz="1100">
              <a:solidFill>
                <a:schemeClr val="dk1"/>
              </a:solidFill>
              <a:latin typeface="Roboto"/>
              <a:ea typeface="Roboto"/>
              <a:cs typeface="Roboto"/>
              <a:sym typeface="Roboto"/>
            </a:endParaRPr>
          </a:p>
        </p:txBody>
      </p:sp>
      <p:grpSp>
        <p:nvGrpSpPr>
          <p:cNvPr id="951" name="Google Shape;951;p42"/>
          <p:cNvGrpSpPr/>
          <p:nvPr/>
        </p:nvGrpSpPr>
        <p:grpSpPr>
          <a:xfrm>
            <a:off x="3396127" y="1690325"/>
            <a:ext cx="307200" cy="259800"/>
            <a:chOff x="1251652" y="1770525"/>
            <a:chExt cx="307200" cy="259800"/>
          </a:xfrm>
        </p:grpSpPr>
        <p:sp>
          <p:nvSpPr>
            <p:cNvPr id="952" name="Google Shape;952;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42"/>
          <p:cNvGrpSpPr/>
          <p:nvPr/>
        </p:nvGrpSpPr>
        <p:grpSpPr>
          <a:xfrm>
            <a:off x="3396127" y="1996025"/>
            <a:ext cx="307200" cy="259800"/>
            <a:chOff x="1251652" y="1770525"/>
            <a:chExt cx="307200" cy="259800"/>
          </a:xfrm>
        </p:grpSpPr>
        <p:sp>
          <p:nvSpPr>
            <p:cNvPr id="955" name="Google Shape;955;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42"/>
          <p:cNvGrpSpPr/>
          <p:nvPr/>
        </p:nvGrpSpPr>
        <p:grpSpPr>
          <a:xfrm>
            <a:off x="3396127" y="2300825"/>
            <a:ext cx="307200" cy="259800"/>
            <a:chOff x="1251652" y="1770525"/>
            <a:chExt cx="307200" cy="259800"/>
          </a:xfrm>
        </p:grpSpPr>
        <p:sp>
          <p:nvSpPr>
            <p:cNvPr id="958" name="Google Shape;958;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42"/>
          <p:cNvGrpSpPr/>
          <p:nvPr/>
        </p:nvGrpSpPr>
        <p:grpSpPr>
          <a:xfrm>
            <a:off x="3396127" y="2605625"/>
            <a:ext cx="307200" cy="259800"/>
            <a:chOff x="1251652" y="1770525"/>
            <a:chExt cx="307200" cy="259800"/>
          </a:xfrm>
        </p:grpSpPr>
        <p:sp>
          <p:nvSpPr>
            <p:cNvPr id="961" name="Google Shape;961;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3" name="Google Shape;963;p42"/>
          <p:cNvSpPr txBox="1"/>
          <p:nvPr/>
        </p:nvSpPr>
        <p:spPr>
          <a:xfrm>
            <a:off x="35665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Ag-grid</a:t>
            </a:r>
            <a:endParaRPr b="1" sz="1100">
              <a:solidFill>
                <a:schemeClr val="dk1"/>
              </a:solidFill>
              <a:latin typeface="Roboto"/>
              <a:ea typeface="Roboto"/>
              <a:cs typeface="Roboto"/>
              <a:sym typeface="Roboto"/>
            </a:endParaRPr>
          </a:p>
        </p:txBody>
      </p:sp>
      <p:sp>
        <p:nvSpPr>
          <p:cNvPr id="964" name="Google Shape;964;p42"/>
          <p:cNvSpPr txBox="1"/>
          <p:nvPr/>
        </p:nvSpPr>
        <p:spPr>
          <a:xfrm>
            <a:off x="35665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Notifications</a:t>
            </a:r>
            <a:endParaRPr b="1" sz="1100">
              <a:solidFill>
                <a:schemeClr val="dk1"/>
              </a:solidFill>
              <a:latin typeface="Roboto"/>
              <a:ea typeface="Roboto"/>
              <a:cs typeface="Roboto"/>
              <a:sym typeface="Roboto"/>
            </a:endParaRPr>
          </a:p>
        </p:txBody>
      </p:sp>
      <p:grpSp>
        <p:nvGrpSpPr>
          <p:cNvPr id="965" name="Google Shape;965;p42"/>
          <p:cNvGrpSpPr/>
          <p:nvPr/>
        </p:nvGrpSpPr>
        <p:grpSpPr>
          <a:xfrm>
            <a:off x="3396127" y="2910425"/>
            <a:ext cx="307200" cy="259800"/>
            <a:chOff x="1251652" y="1770525"/>
            <a:chExt cx="307200" cy="259800"/>
          </a:xfrm>
        </p:grpSpPr>
        <p:sp>
          <p:nvSpPr>
            <p:cNvPr id="966" name="Google Shape;966;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8" name="Google Shape;968;p42"/>
          <p:cNvSpPr/>
          <p:nvPr/>
        </p:nvSpPr>
        <p:spPr>
          <a:xfrm>
            <a:off x="64621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9" name="Google Shape;969;p42"/>
          <p:cNvSpPr txBox="1"/>
          <p:nvPr/>
        </p:nvSpPr>
        <p:spPr>
          <a:xfrm>
            <a:off x="64620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03 프로세스</a:t>
            </a:r>
            <a:endParaRPr b="1" sz="2000">
              <a:solidFill>
                <a:schemeClr val="accent1"/>
              </a:solidFill>
              <a:latin typeface="Roboto"/>
              <a:ea typeface="Roboto"/>
              <a:cs typeface="Roboto"/>
              <a:sym typeface="Roboto"/>
            </a:endParaRPr>
          </a:p>
        </p:txBody>
      </p:sp>
      <p:sp>
        <p:nvSpPr>
          <p:cNvPr id="970" name="Google Shape;970;p42"/>
          <p:cNvSpPr txBox="1"/>
          <p:nvPr/>
        </p:nvSpPr>
        <p:spPr>
          <a:xfrm>
            <a:off x="64621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주문서등록</a:t>
            </a:r>
            <a:endParaRPr b="1" sz="1000">
              <a:solidFill>
                <a:schemeClr val="dk1"/>
              </a:solidFill>
              <a:latin typeface="Roboto"/>
              <a:ea typeface="Roboto"/>
              <a:cs typeface="Roboto"/>
              <a:sym typeface="Roboto"/>
            </a:endParaRPr>
          </a:p>
        </p:txBody>
      </p:sp>
      <p:grpSp>
        <p:nvGrpSpPr>
          <p:cNvPr id="971" name="Google Shape;971;p42"/>
          <p:cNvGrpSpPr/>
          <p:nvPr/>
        </p:nvGrpSpPr>
        <p:grpSpPr>
          <a:xfrm>
            <a:off x="6291727" y="1690325"/>
            <a:ext cx="307200" cy="259800"/>
            <a:chOff x="1251652" y="1770525"/>
            <a:chExt cx="307200" cy="259800"/>
          </a:xfrm>
        </p:grpSpPr>
        <p:sp>
          <p:nvSpPr>
            <p:cNvPr id="972" name="Google Shape;972;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42"/>
          <p:cNvGrpSpPr/>
          <p:nvPr/>
        </p:nvGrpSpPr>
        <p:grpSpPr>
          <a:xfrm>
            <a:off x="6291727" y="1996025"/>
            <a:ext cx="307200" cy="259800"/>
            <a:chOff x="1251652" y="1770525"/>
            <a:chExt cx="307200" cy="259800"/>
          </a:xfrm>
        </p:grpSpPr>
        <p:sp>
          <p:nvSpPr>
            <p:cNvPr id="975" name="Google Shape;975;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42"/>
          <p:cNvGrpSpPr/>
          <p:nvPr/>
        </p:nvGrpSpPr>
        <p:grpSpPr>
          <a:xfrm>
            <a:off x="6291727" y="2300825"/>
            <a:ext cx="307200" cy="259800"/>
            <a:chOff x="1251652" y="1770525"/>
            <a:chExt cx="307200" cy="259800"/>
          </a:xfrm>
        </p:grpSpPr>
        <p:sp>
          <p:nvSpPr>
            <p:cNvPr id="978" name="Google Shape;978;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42"/>
          <p:cNvGrpSpPr/>
          <p:nvPr/>
        </p:nvGrpSpPr>
        <p:grpSpPr>
          <a:xfrm>
            <a:off x="6291727" y="2605625"/>
            <a:ext cx="307200" cy="259800"/>
            <a:chOff x="1251652" y="1770525"/>
            <a:chExt cx="307200" cy="259800"/>
          </a:xfrm>
        </p:grpSpPr>
        <p:sp>
          <p:nvSpPr>
            <p:cNvPr id="981" name="Google Shape;981;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42"/>
          <p:cNvSpPr txBox="1"/>
          <p:nvPr/>
        </p:nvSpPr>
        <p:spPr>
          <a:xfrm>
            <a:off x="6614575" y="1995125"/>
            <a:ext cx="2181300" cy="26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chemeClr val="dk1"/>
                </a:solidFill>
                <a:latin typeface="Roboto"/>
                <a:ea typeface="Roboto"/>
                <a:cs typeface="Roboto"/>
                <a:sym typeface="Roboto"/>
              </a:rPr>
              <a:t>포장검사 완료 된 상품 입고 등록 </a:t>
            </a:r>
            <a:endParaRPr b="1" sz="1000">
              <a:solidFill>
                <a:schemeClr val="dk1"/>
              </a:solidFill>
              <a:latin typeface="Roboto"/>
              <a:ea typeface="Roboto"/>
              <a:cs typeface="Roboto"/>
              <a:sym typeface="Roboto"/>
            </a:endParaRPr>
          </a:p>
        </p:txBody>
      </p:sp>
      <p:sp>
        <p:nvSpPr>
          <p:cNvPr id="984" name="Google Shape;984;p42"/>
          <p:cNvSpPr txBox="1"/>
          <p:nvPr/>
        </p:nvSpPr>
        <p:spPr>
          <a:xfrm>
            <a:off x="64621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해당 주문서의 제품 출고</a:t>
            </a:r>
            <a:r>
              <a:rPr b="1" lang="es" sz="1100">
                <a:solidFill>
                  <a:schemeClr val="dk1"/>
                </a:solidFill>
                <a:latin typeface="Roboto"/>
                <a:ea typeface="Roboto"/>
                <a:cs typeface="Roboto"/>
                <a:sym typeface="Roboto"/>
              </a:rPr>
              <a:t> </a:t>
            </a:r>
            <a:endParaRPr b="1" sz="1100">
              <a:solidFill>
                <a:schemeClr val="dk1"/>
              </a:solidFill>
              <a:latin typeface="Roboto"/>
              <a:ea typeface="Roboto"/>
              <a:cs typeface="Roboto"/>
              <a:sym typeface="Roboto"/>
            </a:endParaRPr>
          </a:p>
        </p:txBody>
      </p:sp>
      <p:sp>
        <p:nvSpPr>
          <p:cNvPr id="985" name="Google Shape;985;p42"/>
          <p:cNvSpPr txBox="1"/>
          <p:nvPr/>
        </p:nvSpPr>
        <p:spPr>
          <a:xfrm>
            <a:off x="64621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제품 반품 등록 및 관리 </a:t>
            </a:r>
            <a:endParaRPr b="1" sz="1000">
              <a:solidFill>
                <a:schemeClr val="dk1"/>
              </a:solidFill>
              <a:latin typeface="Roboto"/>
              <a:ea typeface="Roboto"/>
              <a:cs typeface="Roboto"/>
              <a:sym typeface="Roboto"/>
            </a:endParaRPr>
          </a:p>
        </p:txBody>
      </p:sp>
      <p:sp>
        <p:nvSpPr>
          <p:cNvPr id="986" name="Google Shape;986;p42"/>
          <p:cNvSpPr txBox="1"/>
          <p:nvPr/>
        </p:nvSpPr>
        <p:spPr>
          <a:xfrm>
            <a:off x="6614575" y="3214325"/>
            <a:ext cx="2406000" cy="26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chemeClr val="dk1"/>
                </a:solidFill>
                <a:latin typeface="Roboto"/>
                <a:ea typeface="Roboto"/>
                <a:cs typeface="Roboto"/>
                <a:sym typeface="Roboto"/>
              </a:rPr>
              <a:t>제품 재고 유통기한 기준 폐기처리</a:t>
            </a:r>
            <a:endParaRPr b="1" sz="1000">
              <a:solidFill>
                <a:schemeClr val="dk1"/>
              </a:solidFill>
              <a:latin typeface="Roboto"/>
              <a:ea typeface="Roboto"/>
              <a:cs typeface="Roboto"/>
              <a:sym typeface="Roboto"/>
            </a:endParaRPr>
          </a:p>
        </p:txBody>
      </p:sp>
      <p:sp>
        <p:nvSpPr>
          <p:cNvPr id="987" name="Google Shape;987;p42"/>
          <p:cNvSpPr txBox="1"/>
          <p:nvPr/>
        </p:nvSpPr>
        <p:spPr>
          <a:xfrm>
            <a:off x="641962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제품 별 제품 재고 관리</a:t>
            </a:r>
            <a:endParaRPr b="1" sz="1000">
              <a:solidFill>
                <a:schemeClr val="dk1"/>
              </a:solidFill>
              <a:latin typeface="Roboto"/>
              <a:ea typeface="Roboto"/>
              <a:cs typeface="Roboto"/>
              <a:sym typeface="Roboto"/>
            </a:endParaRPr>
          </a:p>
        </p:txBody>
      </p:sp>
      <p:grpSp>
        <p:nvGrpSpPr>
          <p:cNvPr id="988" name="Google Shape;988;p42"/>
          <p:cNvGrpSpPr/>
          <p:nvPr/>
        </p:nvGrpSpPr>
        <p:grpSpPr>
          <a:xfrm>
            <a:off x="6291727" y="2910425"/>
            <a:ext cx="307200" cy="259800"/>
            <a:chOff x="1251652" y="1770525"/>
            <a:chExt cx="307200" cy="259800"/>
          </a:xfrm>
        </p:grpSpPr>
        <p:sp>
          <p:nvSpPr>
            <p:cNvPr id="989" name="Google Shape;989;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1" name="Google Shape;991;p42"/>
          <p:cNvGrpSpPr/>
          <p:nvPr/>
        </p:nvGrpSpPr>
        <p:grpSpPr>
          <a:xfrm>
            <a:off x="6291727" y="3214325"/>
            <a:ext cx="307200" cy="259800"/>
            <a:chOff x="1251652" y="1770525"/>
            <a:chExt cx="307200" cy="259800"/>
          </a:xfrm>
        </p:grpSpPr>
        <p:sp>
          <p:nvSpPr>
            <p:cNvPr id="992" name="Google Shape;992;p42"/>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42"/>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4" name="Google Shape;994;p42"/>
          <p:cNvCxnSpPr>
            <a:stCxn id="995"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996" name="Google Shape;996;p42"/>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997" name="Google Shape;997;p42"/>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998" name="Google Shape;998;p42"/>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999" name="Google Shape;999;p42"/>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000" name="Google Shape;1000;p42"/>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001" name="Google Shape;1001;p42"/>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002" name="Google Shape;1002;p42"/>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003" name="Google Shape;1003;p42"/>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995" name="Google Shape;995;p42"/>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04" name="Google Shape;1004;p42"/>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05" name="Google Shape;1005;p42"/>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06" name="Google Shape;1006;p42"/>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007" name="Google Shape;1007;p42"/>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008" name="Google Shape;1008;p42"/>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009" name="Google Shape;1009;p42"/>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010" name="Google Shape;1010;p42"/>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011" name="Google Shape;1011;p42"/>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1012" name="Google Shape;1012;p42"/>
          <p:cNvSpPr txBox="1"/>
          <p:nvPr/>
        </p:nvSpPr>
        <p:spPr>
          <a:xfrm>
            <a:off x="3490375" y="2604725"/>
            <a:ext cx="2181300" cy="2616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s" sz="1100">
                <a:solidFill>
                  <a:schemeClr val="dk1"/>
                </a:solidFill>
                <a:latin typeface="Roboto Light"/>
                <a:ea typeface="Roboto Light"/>
                <a:cs typeface="Roboto Light"/>
                <a:sym typeface="Roboto Light"/>
              </a:rPr>
              <a:t>        </a:t>
            </a:r>
            <a:r>
              <a:rPr b="1" lang="es" sz="1100">
                <a:solidFill>
                  <a:schemeClr val="dk1"/>
                </a:solidFill>
                <a:latin typeface="Roboto"/>
                <a:ea typeface="Roboto"/>
                <a:cs typeface="Roboto"/>
                <a:sym typeface="Roboto"/>
              </a:rPr>
              <a:t>Procedure</a:t>
            </a:r>
            <a:endParaRPr b="1" sz="1100">
              <a:solidFill>
                <a:schemeClr val="dk1"/>
              </a:solidFill>
              <a:latin typeface="Roboto"/>
              <a:ea typeface="Roboto"/>
              <a:cs typeface="Roboto"/>
              <a:sym typeface="Roboto"/>
            </a:endParaRPr>
          </a:p>
        </p:txBody>
      </p:sp>
      <p:sp>
        <p:nvSpPr>
          <p:cNvPr id="1013" name="Google Shape;1013;p42"/>
          <p:cNvSpPr txBox="1"/>
          <p:nvPr/>
        </p:nvSpPr>
        <p:spPr>
          <a:xfrm>
            <a:off x="3490375" y="2909525"/>
            <a:ext cx="2181300" cy="2616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lang="es" sz="1100">
                <a:solidFill>
                  <a:schemeClr val="dk1"/>
                </a:solidFill>
                <a:latin typeface="Roboto Light"/>
                <a:ea typeface="Roboto Light"/>
                <a:cs typeface="Roboto Light"/>
                <a:sym typeface="Roboto Light"/>
              </a:rPr>
              <a:t>      </a:t>
            </a:r>
            <a:r>
              <a:rPr b="1" lang="es" sz="1100">
                <a:solidFill>
                  <a:srgbClr val="783F04"/>
                </a:solidFill>
                <a:latin typeface="Roboto"/>
                <a:ea typeface="Roboto"/>
                <a:cs typeface="Roboto"/>
                <a:sym typeface="Roboto"/>
              </a:rPr>
              <a:t>   </a:t>
            </a:r>
            <a:r>
              <a:rPr b="1" lang="es" sz="1100">
                <a:solidFill>
                  <a:schemeClr val="dk1"/>
                </a:solidFill>
                <a:latin typeface="Roboto"/>
                <a:ea typeface="Roboto"/>
                <a:cs typeface="Roboto"/>
                <a:sym typeface="Roboto"/>
              </a:rPr>
              <a:t>JavaScript</a:t>
            </a:r>
            <a:endParaRPr b="1" sz="1100">
              <a:solidFill>
                <a:schemeClr val="dk1"/>
              </a:solidFill>
              <a:latin typeface="Roboto"/>
              <a:ea typeface="Roboto"/>
              <a:cs typeface="Roboto"/>
              <a:sym typeface="Roboto"/>
            </a:endParaRPr>
          </a:p>
        </p:txBody>
      </p:sp>
      <p:sp>
        <p:nvSpPr>
          <p:cNvPr id="1014" name="Google Shape;1014;p42"/>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25/101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43"/>
          <p:cNvSpPr/>
          <p:nvPr/>
        </p:nvSpPr>
        <p:spPr>
          <a:xfrm flipH="1">
            <a:off x="6779513" y="3751915"/>
            <a:ext cx="2664043" cy="1475236"/>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0" name="Google Shape;1020;p43"/>
          <p:cNvCxnSpPr>
            <a:stCxn id="1021"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022" name="Google Shape;1022;p43"/>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023" name="Google Shape;1023;p43"/>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024" name="Google Shape;1024;p43"/>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025" name="Google Shape;1025;p43"/>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026" name="Google Shape;1026;p43"/>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027" name="Google Shape;1027;p43"/>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028" name="Google Shape;1028;p43"/>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029" name="Google Shape;1029;p43"/>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021" name="Google Shape;1021;p43"/>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30" name="Google Shape;1030;p43"/>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31" name="Google Shape;1031;p43"/>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32" name="Google Shape;1032;p43"/>
          <p:cNvSpPr txBox="1"/>
          <p:nvPr/>
        </p:nvSpPr>
        <p:spPr>
          <a:xfrm>
            <a:off x="2443825" y="312300"/>
            <a:ext cx="229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033" name="Google Shape;1033;p43"/>
          <p:cNvSpPr txBox="1"/>
          <p:nvPr/>
        </p:nvSpPr>
        <p:spPr>
          <a:xfrm>
            <a:off x="2457735" y="330846"/>
            <a:ext cx="2292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034" name="Google Shape;1034;p43"/>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035" name="Google Shape;1035;p43"/>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036" name="Google Shape;1036;p43"/>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037" name="Google Shape;1037;p43"/>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038" name="Google Shape;1038;p43"/>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039" name="Google Shape;1039;p43"/>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040" name="Google Shape;1040;p43"/>
          <p:cNvCxnSpPr/>
          <p:nvPr/>
        </p:nvCxnSpPr>
        <p:spPr>
          <a:xfrm flipH="1" rot="10800000">
            <a:off x="0" y="6816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1041" name="Google Shape;1041;p43"/>
          <p:cNvPicPr preferRelativeResize="0"/>
          <p:nvPr/>
        </p:nvPicPr>
        <p:blipFill>
          <a:blip r:embed="rId3">
            <a:alphaModFix/>
          </a:blip>
          <a:stretch>
            <a:fillRect/>
          </a:stretch>
        </p:blipFill>
        <p:spPr>
          <a:xfrm>
            <a:off x="1695501" y="553495"/>
            <a:ext cx="292473" cy="288341"/>
          </a:xfrm>
          <a:prstGeom prst="rect">
            <a:avLst/>
          </a:prstGeom>
          <a:noFill/>
          <a:ln>
            <a:noFill/>
          </a:ln>
        </p:spPr>
      </p:pic>
      <p:sp>
        <p:nvSpPr>
          <p:cNvPr id="1042" name="Google Shape;1042;p43"/>
          <p:cNvSpPr txBox="1"/>
          <p:nvPr/>
        </p:nvSpPr>
        <p:spPr>
          <a:xfrm>
            <a:off x="12589" y="3624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주문관리 - 주문 등록</a:t>
            </a:r>
            <a:endParaRPr b="1" sz="1200">
              <a:solidFill>
                <a:srgbClr val="EFA594"/>
              </a:solidFill>
              <a:latin typeface="Roboto"/>
              <a:ea typeface="Roboto"/>
              <a:cs typeface="Roboto"/>
              <a:sym typeface="Roboto"/>
            </a:endParaRPr>
          </a:p>
        </p:txBody>
      </p:sp>
      <p:sp>
        <p:nvSpPr>
          <p:cNvPr id="1043" name="Google Shape;1043;p43"/>
          <p:cNvSpPr/>
          <p:nvPr/>
        </p:nvSpPr>
        <p:spPr>
          <a:xfrm>
            <a:off x="79125" y="1419800"/>
            <a:ext cx="7409100" cy="3248700"/>
          </a:xfrm>
          <a:prstGeom prst="round2DiagRect">
            <a:avLst>
              <a:gd fmla="val 6406" name="adj1"/>
              <a:gd fmla="val 597"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4" name="Google Shape;1044;p43"/>
          <p:cNvPicPr preferRelativeResize="0"/>
          <p:nvPr/>
        </p:nvPicPr>
        <p:blipFill>
          <a:blip r:embed="rId4">
            <a:alphaModFix/>
          </a:blip>
          <a:stretch>
            <a:fillRect/>
          </a:stretch>
        </p:blipFill>
        <p:spPr>
          <a:xfrm>
            <a:off x="226588" y="1482396"/>
            <a:ext cx="7482775" cy="3186100"/>
          </a:xfrm>
          <a:prstGeom prst="rect">
            <a:avLst/>
          </a:prstGeom>
          <a:noFill/>
          <a:ln>
            <a:noFill/>
          </a:ln>
        </p:spPr>
      </p:pic>
      <p:grpSp>
        <p:nvGrpSpPr>
          <p:cNvPr id="1045" name="Google Shape;1045;p43"/>
          <p:cNvGrpSpPr/>
          <p:nvPr/>
        </p:nvGrpSpPr>
        <p:grpSpPr>
          <a:xfrm>
            <a:off x="684978" y="397759"/>
            <a:ext cx="4231622" cy="2909416"/>
            <a:chOff x="684978" y="397759"/>
            <a:chExt cx="4231622" cy="2909416"/>
          </a:xfrm>
        </p:grpSpPr>
        <p:sp>
          <p:nvSpPr>
            <p:cNvPr id="1046" name="Google Shape;1046;p43"/>
            <p:cNvSpPr/>
            <p:nvPr/>
          </p:nvSpPr>
          <p:spPr>
            <a:xfrm>
              <a:off x="684978" y="3018875"/>
              <a:ext cx="2205000" cy="2883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nvGrpSpPr>
            <p:cNvPr id="1047" name="Google Shape;1047;p43"/>
            <p:cNvGrpSpPr/>
            <p:nvPr/>
          </p:nvGrpSpPr>
          <p:grpSpPr>
            <a:xfrm>
              <a:off x="1787478" y="397759"/>
              <a:ext cx="3129122" cy="2621116"/>
              <a:chOff x="1787478" y="397759"/>
              <a:chExt cx="3129122" cy="2621116"/>
            </a:xfrm>
          </p:grpSpPr>
          <p:sp>
            <p:nvSpPr>
              <p:cNvPr id="1048" name="Google Shape;1048;p43"/>
              <p:cNvSpPr txBox="1"/>
              <p:nvPr/>
            </p:nvSpPr>
            <p:spPr>
              <a:xfrm>
                <a:off x="2001225" y="1005393"/>
                <a:ext cx="14826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클릭시 거래처 확인</a:t>
                </a:r>
                <a:endParaRPr b="1" sz="1000">
                  <a:solidFill>
                    <a:srgbClr val="B45F06"/>
                  </a:solidFill>
                  <a:latin typeface="Roboto"/>
                  <a:ea typeface="Roboto"/>
                  <a:cs typeface="Roboto"/>
                  <a:sym typeface="Roboto"/>
                </a:endParaRPr>
              </a:p>
            </p:txBody>
          </p:sp>
          <p:cxnSp>
            <p:nvCxnSpPr>
              <p:cNvPr id="1049" name="Google Shape;1049;p43"/>
              <p:cNvCxnSpPr>
                <a:stCxn id="1046" idx="0"/>
                <a:endCxn id="1050" idx="1"/>
              </p:cNvCxnSpPr>
              <p:nvPr/>
            </p:nvCxnSpPr>
            <p:spPr>
              <a:xfrm rot="-5400000">
                <a:off x="1712328" y="1393025"/>
                <a:ext cx="1701000" cy="1550700"/>
              </a:xfrm>
              <a:prstGeom prst="bentConnector2">
                <a:avLst/>
              </a:prstGeom>
              <a:noFill/>
              <a:ln cap="flat" cmpd="sng" w="9525">
                <a:solidFill>
                  <a:srgbClr val="B45F06"/>
                </a:solidFill>
                <a:prstDash val="dash"/>
                <a:round/>
                <a:headEnd len="med" w="med" type="none"/>
                <a:tailEnd len="med" w="med" type="none"/>
              </a:ln>
            </p:spPr>
          </p:cxnSp>
          <p:grpSp>
            <p:nvGrpSpPr>
              <p:cNvPr id="1051" name="Google Shape;1051;p43"/>
              <p:cNvGrpSpPr/>
              <p:nvPr/>
            </p:nvGrpSpPr>
            <p:grpSpPr>
              <a:xfrm>
                <a:off x="3261801" y="397759"/>
                <a:ext cx="1654800" cy="1821000"/>
                <a:chOff x="3261801" y="397759"/>
                <a:chExt cx="1654800" cy="1821000"/>
              </a:xfrm>
            </p:grpSpPr>
            <p:sp>
              <p:nvSpPr>
                <p:cNvPr id="1052" name="Google Shape;1052;p43"/>
                <p:cNvSpPr/>
                <p:nvPr/>
              </p:nvSpPr>
              <p:spPr>
                <a:xfrm>
                  <a:off x="3261801" y="397759"/>
                  <a:ext cx="1654800" cy="18210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0" name="Google Shape;1050;p43"/>
                <p:cNvPicPr preferRelativeResize="0"/>
                <p:nvPr/>
              </p:nvPicPr>
              <p:blipFill>
                <a:blip r:embed="rId5">
                  <a:alphaModFix/>
                </a:blip>
                <a:stretch>
                  <a:fillRect/>
                </a:stretch>
              </p:blipFill>
              <p:spPr>
                <a:xfrm>
                  <a:off x="3338190" y="455077"/>
                  <a:ext cx="1576319" cy="1725852"/>
                </a:xfrm>
                <a:prstGeom prst="rect">
                  <a:avLst/>
                </a:prstGeom>
                <a:noFill/>
                <a:ln>
                  <a:noFill/>
                </a:ln>
              </p:spPr>
            </p:pic>
          </p:grpSp>
        </p:grpSp>
      </p:grpSp>
      <p:grpSp>
        <p:nvGrpSpPr>
          <p:cNvPr id="1053" name="Google Shape;1053;p43"/>
          <p:cNvGrpSpPr/>
          <p:nvPr/>
        </p:nvGrpSpPr>
        <p:grpSpPr>
          <a:xfrm>
            <a:off x="3539850" y="553500"/>
            <a:ext cx="5516450" cy="3954550"/>
            <a:chOff x="3539850" y="553500"/>
            <a:chExt cx="5516450" cy="3954550"/>
          </a:xfrm>
        </p:grpSpPr>
        <p:grpSp>
          <p:nvGrpSpPr>
            <p:cNvPr id="1054" name="Google Shape;1054;p43"/>
            <p:cNvGrpSpPr/>
            <p:nvPr/>
          </p:nvGrpSpPr>
          <p:grpSpPr>
            <a:xfrm>
              <a:off x="3539850" y="553500"/>
              <a:ext cx="5516450" cy="3954550"/>
              <a:chOff x="3539850" y="553500"/>
              <a:chExt cx="5516450" cy="3954550"/>
            </a:xfrm>
          </p:grpSpPr>
          <p:cxnSp>
            <p:nvCxnSpPr>
              <p:cNvPr id="1055" name="Google Shape;1055;p43"/>
              <p:cNvCxnSpPr>
                <a:stCxn id="1056" idx="2"/>
                <a:endCxn id="1057" idx="1"/>
              </p:cNvCxnSpPr>
              <p:nvPr/>
            </p:nvCxnSpPr>
            <p:spPr>
              <a:xfrm rot="-5400000">
                <a:off x="3576450" y="1915450"/>
                <a:ext cx="2751900" cy="2433300"/>
              </a:xfrm>
              <a:prstGeom prst="curvedConnector4">
                <a:avLst>
                  <a:gd fmla="val -8653" name="adj1"/>
                  <a:gd fmla="val 101890" name="adj2"/>
                </a:avLst>
              </a:prstGeom>
              <a:noFill/>
              <a:ln cap="flat" cmpd="sng" w="9525">
                <a:solidFill>
                  <a:srgbClr val="B45F06"/>
                </a:solidFill>
                <a:prstDash val="dash"/>
                <a:round/>
                <a:headEnd len="med" w="med" type="none"/>
                <a:tailEnd len="med" w="med" type="none"/>
              </a:ln>
            </p:spPr>
          </p:cxnSp>
          <p:sp>
            <p:nvSpPr>
              <p:cNvPr id="1056" name="Google Shape;1056;p43"/>
              <p:cNvSpPr/>
              <p:nvPr/>
            </p:nvSpPr>
            <p:spPr>
              <a:xfrm>
                <a:off x="3539850" y="4219750"/>
                <a:ext cx="391800" cy="288300"/>
              </a:xfrm>
              <a:prstGeom prst="rect">
                <a:avLst/>
              </a:prstGeom>
              <a:noFill/>
              <a:ln cap="flat" cmpd="sng" w="19050">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nvGrpSpPr>
              <p:cNvPr id="1058" name="Google Shape;1058;p43"/>
              <p:cNvGrpSpPr/>
              <p:nvPr/>
            </p:nvGrpSpPr>
            <p:grpSpPr>
              <a:xfrm>
                <a:off x="5698400" y="553500"/>
                <a:ext cx="3357900" cy="1371973"/>
                <a:chOff x="5698400" y="553500"/>
                <a:chExt cx="3357900" cy="1371973"/>
              </a:xfrm>
            </p:grpSpPr>
            <p:sp>
              <p:nvSpPr>
                <p:cNvPr id="1059" name="Google Shape;1059;p43"/>
                <p:cNvSpPr/>
                <p:nvPr/>
              </p:nvSpPr>
              <p:spPr>
                <a:xfrm>
                  <a:off x="5698400" y="553500"/>
                  <a:ext cx="3357900" cy="1361400"/>
                </a:xfrm>
                <a:prstGeom prst="round2DiagRect">
                  <a:avLst>
                    <a:gd fmla="val 822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0" name="Google Shape;1060;p43"/>
                <p:cNvPicPr preferRelativeResize="0"/>
                <p:nvPr/>
              </p:nvPicPr>
              <p:blipFill>
                <a:blip r:embed="rId6">
                  <a:alphaModFix/>
                </a:blip>
                <a:stretch>
                  <a:fillRect/>
                </a:stretch>
              </p:blipFill>
              <p:spPr>
                <a:xfrm>
                  <a:off x="5807767" y="1280675"/>
                  <a:ext cx="3139167" cy="369300"/>
                </a:xfrm>
                <a:prstGeom prst="rect">
                  <a:avLst/>
                </a:prstGeom>
                <a:noFill/>
                <a:ln>
                  <a:noFill/>
                </a:ln>
              </p:spPr>
            </p:pic>
            <p:sp>
              <p:nvSpPr>
                <p:cNvPr id="1057" name="Google Shape;1057;p43"/>
                <p:cNvSpPr txBox="1"/>
                <p:nvPr/>
              </p:nvSpPr>
              <p:spPr>
                <a:xfrm>
                  <a:off x="6169089" y="1586773"/>
                  <a:ext cx="241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783F04"/>
                      </a:solidFill>
                      <a:latin typeface="Muli"/>
                      <a:ea typeface="Muli"/>
                      <a:cs typeface="Muli"/>
                      <a:sym typeface="Muli"/>
                    </a:rPr>
                    <a:t>주문 1개 이상 추가 하지 않는 경우 </a:t>
                  </a:r>
                  <a:endParaRPr b="1" sz="1000">
                    <a:solidFill>
                      <a:srgbClr val="783F04"/>
                    </a:solidFill>
                    <a:latin typeface="Muli"/>
                    <a:ea typeface="Muli"/>
                    <a:cs typeface="Muli"/>
                    <a:sym typeface="Muli"/>
                  </a:endParaRPr>
                </a:p>
              </p:txBody>
            </p:sp>
            <p:pic>
              <p:nvPicPr>
                <p:cNvPr id="1061" name="Google Shape;1061;p43"/>
                <p:cNvPicPr preferRelativeResize="0"/>
                <p:nvPr/>
              </p:nvPicPr>
              <p:blipFill>
                <a:blip r:embed="rId7">
                  <a:alphaModFix/>
                </a:blip>
                <a:stretch>
                  <a:fillRect/>
                </a:stretch>
              </p:blipFill>
              <p:spPr>
                <a:xfrm>
                  <a:off x="5807761" y="585077"/>
                  <a:ext cx="3139175" cy="366917"/>
                </a:xfrm>
                <a:prstGeom prst="rect">
                  <a:avLst/>
                </a:prstGeom>
                <a:solidFill>
                  <a:srgbClr val="A4C2F4"/>
                </a:solidFill>
                <a:ln>
                  <a:noFill/>
                </a:ln>
              </p:spPr>
            </p:pic>
            <p:sp>
              <p:nvSpPr>
                <p:cNvPr id="1062" name="Google Shape;1062;p43"/>
                <p:cNvSpPr txBox="1"/>
                <p:nvPr/>
              </p:nvSpPr>
              <p:spPr>
                <a:xfrm>
                  <a:off x="6169089" y="900973"/>
                  <a:ext cx="241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rgbClr val="783F04"/>
                      </a:solidFill>
                      <a:latin typeface="Muli"/>
                      <a:ea typeface="Muli"/>
                      <a:cs typeface="Muli"/>
                      <a:sym typeface="Muli"/>
                    </a:rPr>
                    <a:t>필수값( *) 을 입력 하지 않는 경우</a:t>
                  </a:r>
                  <a:endParaRPr b="1" sz="1000">
                    <a:solidFill>
                      <a:srgbClr val="783F04"/>
                    </a:solidFill>
                    <a:latin typeface="Muli"/>
                    <a:ea typeface="Muli"/>
                    <a:cs typeface="Muli"/>
                    <a:sym typeface="Muli"/>
                  </a:endParaRPr>
                </a:p>
              </p:txBody>
            </p:sp>
          </p:grpSp>
        </p:grpSp>
        <p:sp>
          <p:nvSpPr>
            <p:cNvPr id="1063" name="Google Shape;1063;p43"/>
            <p:cNvSpPr/>
            <p:nvPr/>
          </p:nvSpPr>
          <p:spPr>
            <a:xfrm>
              <a:off x="6178908" y="1813845"/>
              <a:ext cx="98100" cy="151800"/>
            </a:xfrm>
            <a:prstGeom prst="triangle">
              <a:avLst>
                <a:gd fmla="val 50000"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grpSp>
        <p:nvGrpSpPr>
          <p:cNvPr id="1064" name="Google Shape;1064;p43"/>
          <p:cNvGrpSpPr/>
          <p:nvPr/>
        </p:nvGrpSpPr>
        <p:grpSpPr>
          <a:xfrm>
            <a:off x="1838172" y="3241670"/>
            <a:ext cx="7239470" cy="1838870"/>
            <a:chOff x="1838172" y="3241670"/>
            <a:chExt cx="7239470" cy="1838870"/>
          </a:xfrm>
        </p:grpSpPr>
        <p:sp>
          <p:nvSpPr>
            <p:cNvPr id="1065" name="Google Shape;1065;p43"/>
            <p:cNvSpPr/>
            <p:nvPr/>
          </p:nvSpPr>
          <p:spPr>
            <a:xfrm>
              <a:off x="1838172" y="3791125"/>
              <a:ext cx="2243100" cy="2883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066" name="Google Shape;1066;p43"/>
            <p:cNvCxnSpPr>
              <a:stCxn id="1065" idx="0"/>
              <a:endCxn id="1067" idx="1"/>
            </p:cNvCxnSpPr>
            <p:nvPr/>
          </p:nvCxnSpPr>
          <p:spPr>
            <a:xfrm flipH="1" rot="-5400000">
              <a:off x="5043222" y="1707625"/>
              <a:ext cx="397500" cy="4564500"/>
            </a:xfrm>
            <a:prstGeom prst="bentConnector4">
              <a:avLst>
                <a:gd fmla="val -59906" name="adj1"/>
                <a:gd fmla="val 62284" name="adj2"/>
              </a:avLst>
            </a:prstGeom>
            <a:noFill/>
            <a:ln cap="flat" cmpd="sng" w="9525">
              <a:solidFill>
                <a:srgbClr val="B45F06"/>
              </a:solidFill>
              <a:prstDash val="dash"/>
              <a:round/>
              <a:headEnd len="med" w="med" type="none"/>
              <a:tailEnd len="med" w="med" type="none"/>
            </a:ln>
          </p:spPr>
        </p:cxnSp>
        <p:sp>
          <p:nvSpPr>
            <p:cNvPr id="1068" name="Google Shape;1068;p43"/>
            <p:cNvSpPr txBox="1"/>
            <p:nvPr/>
          </p:nvSpPr>
          <p:spPr>
            <a:xfrm>
              <a:off x="3790763" y="3241670"/>
              <a:ext cx="1654800" cy="33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900">
                  <a:solidFill>
                    <a:srgbClr val="B45F06"/>
                  </a:solidFill>
                  <a:latin typeface="Roboto"/>
                  <a:ea typeface="Roboto"/>
                  <a:cs typeface="Roboto"/>
                  <a:sym typeface="Roboto"/>
                </a:rPr>
                <a:t>클릭시  </a:t>
              </a:r>
              <a:r>
                <a:rPr b="1" lang="es" sz="900">
                  <a:solidFill>
                    <a:srgbClr val="B45F06"/>
                  </a:solidFill>
                  <a:latin typeface="Roboto"/>
                  <a:ea typeface="Roboto"/>
                  <a:cs typeface="Roboto"/>
                  <a:sym typeface="Roboto"/>
                </a:rPr>
                <a:t>제품명 확인</a:t>
              </a:r>
              <a:endParaRPr b="1" sz="900">
                <a:solidFill>
                  <a:srgbClr val="B45F06"/>
                </a:solidFill>
                <a:latin typeface="Roboto"/>
                <a:ea typeface="Roboto"/>
                <a:cs typeface="Roboto"/>
                <a:sym typeface="Roboto"/>
              </a:endParaRPr>
            </a:p>
          </p:txBody>
        </p:sp>
        <p:grpSp>
          <p:nvGrpSpPr>
            <p:cNvPr id="1069" name="Google Shape;1069;p43"/>
            <p:cNvGrpSpPr/>
            <p:nvPr/>
          </p:nvGrpSpPr>
          <p:grpSpPr>
            <a:xfrm>
              <a:off x="7422842" y="3259540"/>
              <a:ext cx="1654800" cy="1821000"/>
              <a:chOff x="7422842" y="3259540"/>
              <a:chExt cx="1654800" cy="1821000"/>
            </a:xfrm>
          </p:grpSpPr>
          <p:sp>
            <p:nvSpPr>
              <p:cNvPr id="1070" name="Google Shape;1070;p43"/>
              <p:cNvSpPr/>
              <p:nvPr/>
            </p:nvSpPr>
            <p:spPr>
              <a:xfrm>
                <a:off x="7422842" y="3259540"/>
                <a:ext cx="1654800" cy="18210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7" name="Google Shape;1067;p43"/>
              <p:cNvPicPr preferRelativeResize="0"/>
              <p:nvPr/>
            </p:nvPicPr>
            <p:blipFill>
              <a:blip r:embed="rId8">
                <a:alphaModFix/>
              </a:blip>
              <a:stretch>
                <a:fillRect/>
              </a:stretch>
            </p:blipFill>
            <p:spPr>
              <a:xfrm>
                <a:off x="7524085" y="3329704"/>
                <a:ext cx="1546545" cy="1717678"/>
              </a:xfrm>
              <a:prstGeom prst="rect">
                <a:avLst/>
              </a:prstGeom>
              <a:noFill/>
              <a:ln>
                <a:noFill/>
              </a:ln>
            </p:spPr>
          </p:pic>
        </p:grpSp>
      </p:grpSp>
      <p:grpSp>
        <p:nvGrpSpPr>
          <p:cNvPr id="1071" name="Google Shape;1071;p43"/>
          <p:cNvGrpSpPr/>
          <p:nvPr/>
        </p:nvGrpSpPr>
        <p:grpSpPr>
          <a:xfrm>
            <a:off x="2908225" y="2300800"/>
            <a:ext cx="3064400" cy="1006375"/>
            <a:chOff x="2908225" y="2300800"/>
            <a:chExt cx="3064400" cy="1006375"/>
          </a:xfrm>
        </p:grpSpPr>
        <p:sp>
          <p:nvSpPr>
            <p:cNvPr id="1072" name="Google Shape;1072;p43"/>
            <p:cNvSpPr/>
            <p:nvPr/>
          </p:nvSpPr>
          <p:spPr>
            <a:xfrm>
              <a:off x="2908225" y="3018875"/>
              <a:ext cx="1077900" cy="2883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073" name="Google Shape;1073;p43"/>
            <p:cNvCxnSpPr>
              <a:endCxn id="1072" idx="0"/>
            </p:cNvCxnSpPr>
            <p:nvPr/>
          </p:nvCxnSpPr>
          <p:spPr>
            <a:xfrm flipH="1">
              <a:off x="3447175" y="2498075"/>
              <a:ext cx="720000" cy="520800"/>
            </a:xfrm>
            <a:prstGeom prst="straightConnector1">
              <a:avLst/>
            </a:prstGeom>
            <a:noFill/>
            <a:ln cap="flat" cmpd="sng" w="9525">
              <a:solidFill>
                <a:srgbClr val="B45F06"/>
              </a:solidFill>
              <a:prstDash val="dash"/>
              <a:round/>
              <a:headEnd len="med" w="med" type="none"/>
              <a:tailEnd len="med" w="med" type="triangle"/>
            </a:ln>
          </p:spPr>
        </p:cxnSp>
        <p:sp>
          <p:nvSpPr>
            <p:cNvPr id="1074" name="Google Shape;1074;p43"/>
            <p:cNvSpPr txBox="1"/>
            <p:nvPr/>
          </p:nvSpPr>
          <p:spPr>
            <a:xfrm>
              <a:off x="4134825" y="2300800"/>
              <a:ext cx="1837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800">
                  <a:solidFill>
                    <a:srgbClr val="B45F06"/>
                  </a:solidFill>
                  <a:latin typeface="Roboto"/>
                  <a:ea typeface="Roboto"/>
                  <a:cs typeface="Roboto"/>
                  <a:sym typeface="Roboto"/>
                </a:rPr>
                <a:t>로그인 된 직원이름 자동 생성 </a:t>
              </a:r>
              <a:endParaRPr b="1" sz="800">
                <a:solidFill>
                  <a:srgbClr val="B45F06"/>
                </a:solidFill>
                <a:latin typeface="Roboto"/>
                <a:ea typeface="Roboto"/>
                <a:cs typeface="Roboto"/>
                <a:sym typeface="Roboto"/>
              </a:endParaRPr>
            </a:p>
          </p:txBody>
        </p:sp>
      </p:grpSp>
      <p:sp>
        <p:nvSpPr>
          <p:cNvPr id="1075" name="Google Shape;1075;p43"/>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26</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44"/>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cxnSp>
        <p:nvCxnSpPr>
          <p:cNvPr id="1082" name="Google Shape;1082;p44"/>
          <p:cNvCxnSpPr>
            <a:stCxn id="1083"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084" name="Google Shape;1084;p44"/>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085" name="Google Shape;1085;p44"/>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086" name="Google Shape;1086;p44"/>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087" name="Google Shape;1087;p44"/>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088" name="Google Shape;1088;p44"/>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089" name="Google Shape;1089;p44"/>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090" name="Google Shape;1090;p44"/>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091" name="Google Shape;1091;p44"/>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083" name="Google Shape;1083;p44"/>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92" name="Google Shape;1092;p44"/>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93" name="Google Shape;1093;p44"/>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094" name="Google Shape;1094;p44"/>
          <p:cNvSpPr txBox="1"/>
          <p:nvPr/>
        </p:nvSpPr>
        <p:spPr>
          <a:xfrm>
            <a:off x="2495225" y="3123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095" name="Google Shape;1095;p44"/>
          <p:cNvSpPr txBox="1"/>
          <p:nvPr/>
        </p:nvSpPr>
        <p:spPr>
          <a:xfrm>
            <a:off x="2510750" y="3330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096" name="Google Shape;1096;p44"/>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097" name="Google Shape;1097;p44"/>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098" name="Google Shape;1098;p44"/>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099" name="Google Shape;1099;p44"/>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100" name="Google Shape;1100;p44"/>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101" name="Google Shape;1101;p44"/>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102" name="Google Shape;1102;p44"/>
          <p:cNvCxnSpPr/>
          <p:nvPr/>
        </p:nvCxnSpPr>
        <p:spPr>
          <a:xfrm flipH="1" rot="10800000">
            <a:off x="0" y="6816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1103" name="Google Shape;1103;p44"/>
          <p:cNvPicPr preferRelativeResize="0"/>
          <p:nvPr/>
        </p:nvPicPr>
        <p:blipFill>
          <a:blip r:embed="rId3">
            <a:alphaModFix/>
          </a:blip>
          <a:stretch>
            <a:fillRect/>
          </a:stretch>
        </p:blipFill>
        <p:spPr>
          <a:xfrm>
            <a:off x="1695501" y="553495"/>
            <a:ext cx="292473" cy="288341"/>
          </a:xfrm>
          <a:prstGeom prst="rect">
            <a:avLst/>
          </a:prstGeom>
          <a:noFill/>
          <a:ln>
            <a:noFill/>
          </a:ln>
        </p:spPr>
      </p:pic>
      <p:sp>
        <p:nvSpPr>
          <p:cNvPr id="1104" name="Google Shape;1104;p44"/>
          <p:cNvSpPr txBox="1"/>
          <p:nvPr/>
        </p:nvSpPr>
        <p:spPr>
          <a:xfrm>
            <a:off x="12589" y="3624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주문</a:t>
            </a:r>
            <a:r>
              <a:rPr b="1" lang="es" sz="1200">
                <a:solidFill>
                  <a:srgbClr val="EFA594"/>
                </a:solidFill>
                <a:latin typeface="Roboto"/>
                <a:ea typeface="Roboto"/>
                <a:cs typeface="Roboto"/>
                <a:sym typeface="Roboto"/>
              </a:rPr>
              <a:t>서조회</a:t>
            </a:r>
            <a:endParaRPr b="1" sz="1200">
              <a:solidFill>
                <a:srgbClr val="EFA594"/>
              </a:solidFill>
              <a:latin typeface="Roboto"/>
              <a:ea typeface="Roboto"/>
              <a:cs typeface="Roboto"/>
              <a:sym typeface="Roboto"/>
            </a:endParaRPr>
          </a:p>
        </p:txBody>
      </p:sp>
      <p:sp>
        <p:nvSpPr>
          <p:cNvPr id="1105" name="Google Shape;1105;p44"/>
          <p:cNvSpPr/>
          <p:nvPr/>
        </p:nvSpPr>
        <p:spPr>
          <a:xfrm>
            <a:off x="109422" y="814414"/>
            <a:ext cx="5623200" cy="14940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6" name="Google Shape;1106;p44"/>
          <p:cNvPicPr preferRelativeResize="0"/>
          <p:nvPr/>
        </p:nvPicPr>
        <p:blipFill>
          <a:blip r:embed="rId4">
            <a:alphaModFix/>
          </a:blip>
          <a:stretch>
            <a:fillRect/>
          </a:stretch>
        </p:blipFill>
        <p:spPr>
          <a:xfrm>
            <a:off x="205401" y="865197"/>
            <a:ext cx="5519150" cy="1438070"/>
          </a:xfrm>
          <a:prstGeom prst="rect">
            <a:avLst/>
          </a:prstGeom>
          <a:noFill/>
          <a:ln>
            <a:noFill/>
          </a:ln>
        </p:spPr>
      </p:pic>
      <p:sp>
        <p:nvSpPr>
          <p:cNvPr id="1107" name="Google Shape;1107;p44"/>
          <p:cNvSpPr/>
          <p:nvPr/>
        </p:nvSpPr>
        <p:spPr>
          <a:xfrm>
            <a:off x="4979800" y="964675"/>
            <a:ext cx="4069200" cy="4131900"/>
          </a:xfrm>
          <a:prstGeom prst="round2DiagRect">
            <a:avLst>
              <a:gd fmla="val 6406" name="adj1"/>
              <a:gd fmla="val 597"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8" name="Google Shape;1108;p44"/>
          <p:cNvPicPr preferRelativeResize="0"/>
          <p:nvPr/>
        </p:nvPicPr>
        <p:blipFill>
          <a:blip r:embed="rId5">
            <a:alphaModFix/>
          </a:blip>
          <a:stretch>
            <a:fillRect/>
          </a:stretch>
        </p:blipFill>
        <p:spPr>
          <a:xfrm>
            <a:off x="5053625" y="1079702"/>
            <a:ext cx="4007174" cy="4016874"/>
          </a:xfrm>
          <a:prstGeom prst="rect">
            <a:avLst/>
          </a:prstGeom>
          <a:noFill/>
          <a:ln>
            <a:noFill/>
          </a:ln>
        </p:spPr>
      </p:pic>
      <p:sp>
        <p:nvSpPr>
          <p:cNvPr id="1109" name="Google Shape;1109;p44"/>
          <p:cNvSpPr/>
          <p:nvPr/>
        </p:nvSpPr>
        <p:spPr>
          <a:xfrm>
            <a:off x="1044725" y="2391100"/>
            <a:ext cx="2506800" cy="2272200"/>
          </a:xfrm>
          <a:prstGeom prst="round2DiagRect">
            <a:avLst>
              <a:gd fmla="val 6406" name="adj1"/>
              <a:gd fmla="val 597"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0" name="Google Shape;1110;p44"/>
          <p:cNvPicPr preferRelativeResize="0"/>
          <p:nvPr/>
        </p:nvPicPr>
        <p:blipFill>
          <a:blip r:embed="rId6">
            <a:alphaModFix/>
          </a:blip>
          <a:stretch>
            <a:fillRect/>
          </a:stretch>
        </p:blipFill>
        <p:spPr>
          <a:xfrm>
            <a:off x="1127500" y="2466171"/>
            <a:ext cx="2237750" cy="1684725"/>
          </a:xfrm>
          <a:prstGeom prst="rect">
            <a:avLst/>
          </a:prstGeom>
          <a:noFill/>
          <a:ln>
            <a:noFill/>
          </a:ln>
        </p:spPr>
      </p:pic>
      <p:sp>
        <p:nvSpPr>
          <p:cNvPr id="1111" name="Google Shape;1111;p44"/>
          <p:cNvSpPr txBox="1"/>
          <p:nvPr/>
        </p:nvSpPr>
        <p:spPr>
          <a:xfrm>
            <a:off x="1025200" y="4150900"/>
            <a:ext cx="2558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chemeClr val="accent1"/>
                </a:solidFill>
                <a:latin typeface="Roboto"/>
                <a:ea typeface="Roboto"/>
                <a:cs typeface="Roboto"/>
                <a:sym typeface="Roboto"/>
              </a:rPr>
              <a:t>WHERE 절을 service에서 검색조건에 맞게 완성 시켜 sql 로 String 으로 전송</a:t>
            </a:r>
            <a:endParaRPr b="1" sz="1000">
              <a:solidFill>
                <a:schemeClr val="accent1"/>
              </a:solidFill>
              <a:latin typeface="Roboto"/>
              <a:ea typeface="Roboto"/>
              <a:cs typeface="Roboto"/>
              <a:sym typeface="Roboto"/>
            </a:endParaRPr>
          </a:p>
        </p:txBody>
      </p:sp>
      <p:cxnSp>
        <p:nvCxnSpPr>
          <p:cNvPr id="1112" name="Google Shape;1112;p44"/>
          <p:cNvCxnSpPr/>
          <p:nvPr/>
        </p:nvCxnSpPr>
        <p:spPr>
          <a:xfrm rot="10800000">
            <a:off x="3064350" y="4016675"/>
            <a:ext cx="1993500" cy="708900"/>
          </a:xfrm>
          <a:prstGeom prst="straightConnector1">
            <a:avLst/>
          </a:prstGeom>
          <a:noFill/>
          <a:ln cap="flat" cmpd="sng" w="9525">
            <a:solidFill>
              <a:srgbClr val="B45F06"/>
            </a:solidFill>
            <a:prstDash val="dash"/>
            <a:round/>
            <a:headEnd len="med" w="med" type="none"/>
            <a:tailEnd len="med" w="med" type="triangle"/>
          </a:ln>
        </p:spPr>
      </p:cxnSp>
      <p:sp>
        <p:nvSpPr>
          <p:cNvPr id="1113" name="Google Shape;1113;p44"/>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27</a:t>
            </a:r>
            <a:r>
              <a:rPr lang="es" sz="1300">
                <a:solidFill>
                  <a:schemeClr val="dk1"/>
                </a:solidFill>
                <a:latin typeface="Jua"/>
                <a:ea typeface="Jua"/>
                <a:cs typeface="Jua"/>
                <a:sym typeface="Jua"/>
              </a:rPr>
              <a:t>/101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p:nvPr/>
        </p:nvSpPr>
        <p:spPr>
          <a:xfrm>
            <a:off x="1781250" y="1602425"/>
            <a:ext cx="5581500" cy="2448900"/>
          </a:xfrm>
          <a:prstGeom prst="round2DiagRect">
            <a:avLst>
              <a:gd fmla="val 16667" name="adj1"/>
              <a:gd fmla="val 0" name="adj2"/>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txBox="1"/>
          <p:nvPr>
            <p:ph type="ctrTitle"/>
          </p:nvPr>
        </p:nvSpPr>
        <p:spPr>
          <a:xfrm>
            <a:off x="518325" y="2201754"/>
            <a:ext cx="79041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latin typeface="Roboto"/>
                <a:ea typeface="Roboto"/>
                <a:cs typeface="Roboto"/>
                <a:sym typeface="Roboto"/>
              </a:rPr>
              <a:t>01 </a:t>
            </a:r>
            <a:r>
              <a:rPr b="0" lang="es">
                <a:solidFill>
                  <a:schemeClr val="accent1"/>
                </a:solidFill>
                <a:latin typeface="Roboto"/>
                <a:ea typeface="Roboto"/>
                <a:cs typeface="Roboto"/>
                <a:sym typeface="Roboto"/>
              </a:rPr>
              <a:t>프로젝트개요</a:t>
            </a:r>
            <a:r>
              <a:rPr lang="es">
                <a:solidFill>
                  <a:schemeClr val="accent1"/>
                </a:solidFill>
                <a:latin typeface="Roboto"/>
                <a:ea typeface="Roboto"/>
                <a:cs typeface="Roboto"/>
                <a:sym typeface="Roboto"/>
              </a:rPr>
              <a:t> </a:t>
            </a:r>
            <a:endParaRPr>
              <a:solidFill>
                <a:schemeClr val="accent1"/>
              </a:solidFill>
              <a:latin typeface="Roboto"/>
              <a:ea typeface="Roboto"/>
              <a:cs typeface="Roboto"/>
              <a:sym typeface="Roboto"/>
            </a:endParaRPr>
          </a:p>
        </p:txBody>
      </p:sp>
      <p:pic>
        <p:nvPicPr>
          <p:cNvPr id="140" name="Google Shape;140;p18"/>
          <p:cNvPicPr preferRelativeResize="0"/>
          <p:nvPr/>
        </p:nvPicPr>
        <p:blipFill>
          <a:blip r:embed="rId3">
            <a:alphaModFix/>
          </a:blip>
          <a:stretch>
            <a:fillRect/>
          </a:stretch>
        </p:blipFill>
        <p:spPr>
          <a:xfrm>
            <a:off x="6708848" y="165221"/>
            <a:ext cx="3267254" cy="2855553"/>
          </a:xfrm>
          <a:prstGeom prst="rect">
            <a:avLst/>
          </a:prstGeom>
          <a:noFill/>
          <a:ln>
            <a:noFill/>
          </a:ln>
        </p:spPr>
      </p:pic>
      <p:pic>
        <p:nvPicPr>
          <p:cNvPr id="141" name="Google Shape;141;p18"/>
          <p:cNvPicPr preferRelativeResize="0"/>
          <p:nvPr/>
        </p:nvPicPr>
        <p:blipFill>
          <a:blip r:embed="rId4">
            <a:alphaModFix/>
          </a:blip>
          <a:stretch>
            <a:fillRect/>
          </a:stretch>
        </p:blipFill>
        <p:spPr>
          <a:xfrm rot="2077540">
            <a:off x="468823" y="3281807"/>
            <a:ext cx="2329607" cy="2376304"/>
          </a:xfrm>
          <a:prstGeom prst="rect">
            <a:avLst/>
          </a:prstGeom>
          <a:noFill/>
          <a:ln>
            <a:noFill/>
          </a:ln>
        </p:spPr>
      </p:pic>
      <p:sp>
        <p:nvSpPr>
          <p:cNvPr id="142" name="Google Shape;142;p18"/>
          <p:cNvSpPr/>
          <p:nvPr/>
        </p:nvSpPr>
        <p:spPr>
          <a:xfrm>
            <a:off x="-99675" y="0"/>
            <a:ext cx="2360675" cy="1353100"/>
          </a:xfrm>
          <a:custGeom>
            <a:rect b="b" l="l" r="r" t="t"/>
            <a:pathLst>
              <a:path extrusionOk="0" h="54124" w="94427">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8"/>
          <p:cNvSpPr txBox="1"/>
          <p:nvPr>
            <p:ph idx="12" type="sldNum"/>
          </p:nvPr>
        </p:nvSpPr>
        <p:spPr>
          <a:xfrm>
            <a:off x="8460898" y="0"/>
            <a:ext cx="6831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latin typeface="Jua"/>
                <a:ea typeface="Jua"/>
                <a:cs typeface="Jua"/>
                <a:sym typeface="Jua"/>
              </a:rPr>
              <a:t>3</a:t>
            </a:r>
            <a:r>
              <a:rPr lang="es">
                <a:latin typeface="Jua"/>
                <a:ea typeface="Jua"/>
                <a:cs typeface="Jua"/>
                <a:sym typeface="Jua"/>
              </a:rPr>
              <a:t>/101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cxnSp>
        <p:nvCxnSpPr>
          <p:cNvPr id="1118" name="Google Shape;1118;p45"/>
          <p:cNvCxnSpPr>
            <a:stCxn id="1119"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120" name="Google Shape;1120;p45"/>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121" name="Google Shape;1121;p45"/>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122" name="Google Shape;1122;p45"/>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123" name="Google Shape;1123;p45"/>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124" name="Google Shape;1124;p45"/>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125" name="Google Shape;1125;p45"/>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126" name="Google Shape;1126;p45"/>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127" name="Google Shape;1127;p45"/>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119" name="Google Shape;1119;p45"/>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28" name="Google Shape;1128;p45"/>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29" name="Google Shape;1129;p45"/>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30" name="Google Shape;1130;p45"/>
          <p:cNvSpPr txBox="1"/>
          <p:nvPr/>
        </p:nvSpPr>
        <p:spPr>
          <a:xfrm>
            <a:off x="2495225" y="3123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131" name="Google Shape;1131;p45"/>
          <p:cNvSpPr txBox="1"/>
          <p:nvPr/>
        </p:nvSpPr>
        <p:spPr>
          <a:xfrm>
            <a:off x="2510750" y="3330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132" name="Google Shape;1132;p45"/>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133" name="Google Shape;1133;p45"/>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134" name="Google Shape;1134;p45"/>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135" name="Google Shape;1135;p45"/>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136" name="Google Shape;1136;p45"/>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137" name="Google Shape;1137;p45"/>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138" name="Google Shape;1138;p45"/>
          <p:cNvCxnSpPr/>
          <p:nvPr/>
        </p:nvCxnSpPr>
        <p:spPr>
          <a:xfrm flipH="1" rot="10800000">
            <a:off x="0" y="6816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1139" name="Google Shape;1139;p45"/>
          <p:cNvSpPr/>
          <p:nvPr/>
        </p:nvSpPr>
        <p:spPr>
          <a:xfrm>
            <a:off x="184581" y="731750"/>
            <a:ext cx="8331300" cy="17430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0" name="Google Shape;1140;p45"/>
          <p:cNvPicPr preferRelativeResize="0"/>
          <p:nvPr/>
        </p:nvPicPr>
        <p:blipFill>
          <a:blip r:embed="rId3">
            <a:alphaModFix/>
          </a:blip>
          <a:stretch>
            <a:fillRect/>
          </a:stretch>
        </p:blipFill>
        <p:spPr>
          <a:xfrm>
            <a:off x="268950" y="814425"/>
            <a:ext cx="8237101" cy="1658875"/>
          </a:xfrm>
          <a:prstGeom prst="rect">
            <a:avLst/>
          </a:prstGeom>
          <a:noFill/>
          <a:ln>
            <a:noFill/>
          </a:ln>
        </p:spPr>
      </p:pic>
      <p:sp>
        <p:nvSpPr>
          <p:cNvPr id="1141" name="Google Shape;1141;p45"/>
          <p:cNvSpPr/>
          <p:nvPr/>
        </p:nvSpPr>
        <p:spPr>
          <a:xfrm>
            <a:off x="317500" y="1779475"/>
            <a:ext cx="7996500" cy="2004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142" name="Google Shape;1142;p45"/>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45"/>
          <p:cNvGrpSpPr/>
          <p:nvPr/>
        </p:nvGrpSpPr>
        <p:grpSpPr>
          <a:xfrm>
            <a:off x="184575" y="1993600"/>
            <a:ext cx="8321475" cy="2630537"/>
            <a:chOff x="184575" y="1993600"/>
            <a:chExt cx="8321475" cy="2630537"/>
          </a:xfrm>
        </p:grpSpPr>
        <p:sp>
          <p:nvSpPr>
            <p:cNvPr id="1144" name="Google Shape;1144;p45"/>
            <p:cNvSpPr/>
            <p:nvPr/>
          </p:nvSpPr>
          <p:spPr>
            <a:xfrm>
              <a:off x="184575" y="2550950"/>
              <a:ext cx="8300400" cy="20619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5" name="Google Shape;1145;p45"/>
            <p:cNvPicPr preferRelativeResize="0"/>
            <p:nvPr/>
          </p:nvPicPr>
          <p:blipFill>
            <a:blip r:embed="rId4">
              <a:alphaModFix/>
            </a:blip>
            <a:stretch>
              <a:fillRect/>
            </a:stretch>
          </p:blipFill>
          <p:spPr>
            <a:xfrm>
              <a:off x="268950" y="2604975"/>
              <a:ext cx="8237100" cy="2019162"/>
            </a:xfrm>
            <a:prstGeom prst="rect">
              <a:avLst/>
            </a:prstGeom>
            <a:noFill/>
            <a:ln>
              <a:noFill/>
            </a:ln>
          </p:spPr>
        </p:pic>
        <p:cxnSp>
          <p:nvCxnSpPr>
            <p:cNvPr id="1146" name="Google Shape;1146;p45"/>
            <p:cNvCxnSpPr/>
            <p:nvPr/>
          </p:nvCxnSpPr>
          <p:spPr>
            <a:xfrm>
              <a:off x="849125" y="1993600"/>
              <a:ext cx="0" cy="546300"/>
            </a:xfrm>
            <a:prstGeom prst="straightConnector1">
              <a:avLst/>
            </a:prstGeom>
            <a:noFill/>
            <a:ln cap="flat" cmpd="sng" w="9525">
              <a:solidFill>
                <a:srgbClr val="B45F06"/>
              </a:solidFill>
              <a:prstDash val="dash"/>
              <a:round/>
              <a:headEnd len="med" w="med" type="none"/>
              <a:tailEnd len="med" w="med" type="triangle"/>
            </a:ln>
          </p:spPr>
        </p:cxnSp>
        <p:sp>
          <p:nvSpPr>
            <p:cNvPr id="1147" name="Google Shape;1147;p45"/>
            <p:cNvSpPr/>
            <p:nvPr/>
          </p:nvSpPr>
          <p:spPr>
            <a:xfrm>
              <a:off x="7176975" y="2916575"/>
              <a:ext cx="679200" cy="6498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148" name="Google Shape;1148;p45"/>
            <p:cNvSpPr/>
            <p:nvPr/>
          </p:nvSpPr>
          <p:spPr>
            <a:xfrm>
              <a:off x="2034600" y="3389125"/>
              <a:ext cx="4288200" cy="1476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149" name="Google Shape;1149;p45"/>
            <p:cNvCxnSpPr>
              <a:stCxn id="1148" idx="2"/>
              <a:endCxn id="1147" idx="2"/>
            </p:cNvCxnSpPr>
            <p:nvPr/>
          </p:nvCxnSpPr>
          <p:spPr>
            <a:xfrm flipH="1" rot="-5400000">
              <a:off x="5832750" y="1882675"/>
              <a:ext cx="29700" cy="3337800"/>
            </a:xfrm>
            <a:prstGeom prst="curvedConnector3">
              <a:avLst>
                <a:gd fmla="val 626010" name="adj1"/>
              </a:avLst>
            </a:prstGeom>
            <a:noFill/>
            <a:ln cap="flat" cmpd="sng" w="9525">
              <a:solidFill>
                <a:srgbClr val="B45F06"/>
              </a:solidFill>
              <a:prstDash val="dash"/>
              <a:round/>
              <a:headEnd len="med" w="med" type="none"/>
              <a:tailEnd len="med" w="med" type="none"/>
            </a:ln>
          </p:spPr>
        </p:cxnSp>
        <p:sp>
          <p:nvSpPr>
            <p:cNvPr id="1150" name="Google Shape;1150;p45"/>
            <p:cNvSpPr txBox="1"/>
            <p:nvPr/>
          </p:nvSpPr>
          <p:spPr>
            <a:xfrm>
              <a:off x="5499975" y="3680050"/>
              <a:ext cx="1942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주문상태 ”미출고” 시 수정,삭제 가능 </a:t>
              </a:r>
              <a:endParaRPr b="1" sz="700">
                <a:solidFill>
                  <a:srgbClr val="B45F06"/>
                </a:solidFill>
                <a:latin typeface="Roboto"/>
                <a:ea typeface="Roboto"/>
                <a:cs typeface="Roboto"/>
                <a:sym typeface="Roboto"/>
              </a:endParaRPr>
            </a:p>
          </p:txBody>
        </p:sp>
        <p:sp>
          <p:nvSpPr>
            <p:cNvPr id="1151" name="Google Shape;1151;p45"/>
            <p:cNvSpPr/>
            <p:nvPr/>
          </p:nvSpPr>
          <p:spPr>
            <a:xfrm>
              <a:off x="3925550" y="4003175"/>
              <a:ext cx="418500" cy="2004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152" name="Google Shape;1152;p45"/>
            <p:cNvCxnSpPr>
              <a:stCxn id="1151" idx="0"/>
              <a:endCxn id="1150" idx="1"/>
            </p:cNvCxnSpPr>
            <p:nvPr/>
          </p:nvCxnSpPr>
          <p:spPr>
            <a:xfrm rot="-5400000">
              <a:off x="4730600" y="3233675"/>
              <a:ext cx="173700" cy="1365300"/>
            </a:xfrm>
            <a:prstGeom prst="curvedConnector2">
              <a:avLst/>
            </a:prstGeom>
            <a:noFill/>
            <a:ln cap="flat" cmpd="sng" w="9525">
              <a:solidFill>
                <a:srgbClr val="B45F06"/>
              </a:solidFill>
              <a:prstDash val="dash"/>
              <a:round/>
              <a:headEnd len="med" w="med" type="none"/>
              <a:tailEnd len="med" w="med" type="none"/>
            </a:ln>
          </p:spPr>
        </p:cxnSp>
        <p:sp>
          <p:nvSpPr>
            <p:cNvPr id="1153" name="Google Shape;1153;p45"/>
            <p:cNvSpPr/>
            <p:nvPr/>
          </p:nvSpPr>
          <p:spPr>
            <a:xfrm rot="-6640686">
              <a:off x="4135745" y="3902976"/>
              <a:ext cx="82409" cy="140520"/>
            </a:xfrm>
            <a:prstGeom prst="triangle">
              <a:avLst>
                <a:gd fmla="val 50000"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154" name="Google Shape;1154;p45"/>
            <p:cNvSpPr/>
            <p:nvPr/>
          </p:nvSpPr>
          <p:spPr>
            <a:xfrm rot="-3957171">
              <a:off x="4174576" y="3486814"/>
              <a:ext cx="82456" cy="140483"/>
            </a:xfrm>
            <a:prstGeom prst="triangle">
              <a:avLst>
                <a:gd fmla="val 50000"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grpSp>
        <p:nvGrpSpPr>
          <p:cNvPr id="1155" name="Google Shape;1155;p45"/>
          <p:cNvGrpSpPr/>
          <p:nvPr/>
        </p:nvGrpSpPr>
        <p:grpSpPr>
          <a:xfrm>
            <a:off x="139575" y="1117425"/>
            <a:ext cx="8257725" cy="3990500"/>
            <a:chOff x="139575" y="1117425"/>
            <a:chExt cx="8257725" cy="3990500"/>
          </a:xfrm>
        </p:grpSpPr>
        <p:grpSp>
          <p:nvGrpSpPr>
            <p:cNvPr id="1156" name="Google Shape;1156;p45"/>
            <p:cNvGrpSpPr/>
            <p:nvPr/>
          </p:nvGrpSpPr>
          <p:grpSpPr>
            <a:xfrm>
              <a:off x="139575" y="4003175"/>
              <a:ext cx="3774541" cy="1104750"/>
              <a:chOff x="139575" y="4003175"/>
              <a:chExt cx="3774541" cy="1104750"/>
            </a:xfrm>
          </p:grpSpPr>
          <p:sp>
            <p:nvSpPr>
              <p:cNvPr id="1157" name="Google Shape;1157;p45"/>
              <p:cNvSpPr/>
              <p:nvPr/>
            </p:nvSpPr>
            <p:spPr>
              <a:xfrm>
                <a:off x="139575" y="4577975"/>
                <a:ext cx="3521100" cy="529800"/>
              </a:xfrm>
              <a:prstGeom prst="round2DiagRect">
                <a:avLst>
                  <a:gd fmla="val 6406" name="adj1"/>
                  <a:gd fmla="val 597"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8" name="Google Shape;1158;p45"/>
              <p:cNvPicPr preferRelativeResize="0"/>
              <p:nvPr/>
            </p:nvPicPr>
            <p:blipFill>
              <a:blip r:embed="rId5">
                <a:alphaModFix/>
              </a:blip>
              <a:stretch>
                <a:fillRect/>
              </a:stretch>
            </p:blipFill>
            <p:spPr>
              <a:xfrm>
                <a:off x="162004" y="4613636"/>
                <a:ext cx="3496549" cy="489600"/>
              </a:xfrm>
              <a:prstGeom prst="rect">
                <a:avLst/>
              </a:prstGeom>
              <a:noFill/>
              <a:ln>
                <a:noFill/>
              </a:ln>
            </p:spPr>
          </p:pic>
          <p:sp>
            <p:nvSpPr>
              <p:cNvPr id="1159" name="Google Shape;1159;p45"/>
              <p:cNvSpPr/>
              <p:nvPr/>
            </p:nvSpPr>
            <p:spPr>
              <a:xfrm>
                <a:off x="3495616" y="4003175"/>
                <a:ext cx="418500" cy="2004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160" name="Google Shape;1160;p45"/>
              <p:cNvCxnSpPr>
                <a:stCxn id="1158" idx="0"/>
                <a:endCxn id="1159" idx="1"/>
              </p:cNvCxnSpPr>
              <p:nvPr/>
            </p:nvCxnSpPr>
            <p:spPr>
              <a:xfrm rot="-5400000">
                <a:off x="2447728" y="3565886"/>
                <a:ext cx="510300" cy="1585200"/>
              </a:xfrm>
              <a:prstGeom prst="curvedConnector2">
                <a:avLst/>
              </a:prstGeom>
              <a:noFill/>
              <a:ln cap="flat" cmpd="sng" w="9525">
                <a:solidFill>
                  <a:srgbClr val="B45F06"/>
                </a:solidFill>
                <a:prstDash val="dash"/>
                <a:round/>
                <a:headEnd len="med" w="med" type="none"/>
                <a:tailEnd len="med" w="med" type="none"/>
              </a:ln>
            </p:spPr>
          </p:cxnSp>
          <p:sp>
            <p:nvSpPr>
              <p:cNvPr id="1161" name="Google Shape;1161;p45"/>
              <p:cNvSpPr/>
              <p:nvPr/>
            </p:nvSpPr>
            <p:spPr>
              <a:xfrm>
                <a:off x="159975" y="5003525"/>
                <a:ext cx="3521100" cy="1044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162" name="Google Shape;1162;p45"/>
              <p:cNvSpPr/>
              <p:nvPr/>
            </p:nvSpPr>
            <p:spPr>
              <a:xfrm rot="-8091163">
                <a:off x="1854249" y="4527578"/>
                <a:ext cx="82520" cy="140431"/>
              </a:xfrm>
              <a:prstGeom prst="triangle">
                <a:avLst>
                  <a:gd fmla="val 50000"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1163" name="Google Shape;1163;p45"/>
            <p:cNvSpPr/>
            <p:nvPr/>
          </p:nvSpPr>
          <p:spPr>
            <a:xfrm>
              <a:off x="4462500" y="4330000"/>
              <a:ext cx="654000" cy="2547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164" name="Google Shape;1164;p45"/>
            <p:cNvSpPr/>
            <p:nvPr/>
          </p:nvSpPr>
          <p:spPr>
            <a:xfrm>
              <a:off x="7380000" y="1117425"/>
              <a:ext cx="1017300" cy="11049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165" name="Google Shape;1165;p45"/>
            <p:cNvSpPr/>
            <p:nvPr/>
          </p:nvSpPr>
          <p:spPr>
            <a:xfrm>
              <a:off x="5144875" y="2229325"/>
              <a:ext cx="2937150" cy="2254150"/>
            </a:xfrm>
            <a:custGeom>
              <a:rect b="b" l="l" r="r" t="t"/>
              <a:pathLst>
                <a:path extrusionOk="0" h="90166" w="117486">
                  <a:moveTo>
                    <a:pt x="0" y="88900"/>
                  </a:moveTo>
                  <a:cubicBezTo>
                    <a:pt x="8740" y="88900"/>
                    <a:pt x="33612" y="91603"/>
                    <a:pt x="52438" y="88900"/>
                  </a:cubicBezTo>
                  <a:cubicBezTo>
                    <a:pt x="71264" y="86197"/>
                    <a:pt x="102870" y="87501"/>
                    <a:pt x="112956" y="72684"/>
                  </a:cubicBezTo>
                  <a:cubicBezTo>
                    <a:pt x="123042" y="57867"/>
                    <a:pt x="112956" y="12114"/>
                    <a:pt x="112956" y="0"/>
                  </a:cubicBezTo>
                </a:path>
              </a:pathLst>
            </a:custGeom>
            <a:noFill/>
            <a:ln cap="flat" cmpd="sng" w="9525">
              <a:solidFill>
                <a:srgbClr val="B45F06"/>
              </a:solidFill>
              <a:prstDash val="dash"/>
              <a:round/>
              <a:headEnd len="med" w="med" type="none"/>
              <a:tailEnd len="med" w="med" type="none"/>
            </a:ln>
          </p:spPr>
        </p:sp>
        <p:sp>
          <p:nvSpPr>
            <p:cNvPr id="1166" name="Google Shape;1166;p45"/>
            <p:cNvSpPr/>
            <p:nvPr/>
          </p:nvSpPr>
          <p:spPr>
            <a:xfrm rot="-5400000">
              <a:off x="5155383" y="4371038"/>
              <a:ext cx="82500" cy="140400"/>
            </a:xfrm>
            <a:prstGeom prst="triangle">
              <a:avLst>
                <a:gd fmla="val 50000"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167" name="Google Shape;1167;p45"/>
            <p:cNvSpPr txBox="1"/>
            <p:nvPr/>
          </p:nvSpPr>
          <p:spPr>
            <a:xfrm>
              <a:off x="6033375" y="4442050"/>
              <a:ext cx="1942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주문</a:t>
              </a:r>
              <a:r>
                <a:rPr b="1" lang="es" sz="700">
                  <a:solidFill>
                    <a:srgbClr val="B45F06"/>
                  </a:solidFill>
                  <a:latin typeface="Roboto"/>
                  <a:ea typeface="Roboto"/>
                  <a:cs typeface="Roboto"/>
                  <a:sym typeface="Roboto"/>
                </a:rPr>
                <a:t>서</a:t>
              </a:r>
              <a:r>
                <a:rPr b="1" lang="es" sz="700">
                  <a:solidFill>
                    <a:srgbClr val="B45F06"/>
                  </a:solidFill>
                  <a:latin typeface="Roboto"/>
                  <a:ea typeface="Roboto"/>
                  <a:cs typeface="Roboto"/>
                  <a:sym typeface="Roboto"/>
                </a:rPr>
                <a:t>상태 ”</a:t>
              </a:r>
              <a:r>
                <a:rPr b="1" lang="es" sz="700">
                  <a:solidFill>
                    <a:srgbClr val="B45F06"/>
                  </a:solidFill>
                  <a:latin typeface="Roboto"/>
                  <a:ea typeface="Roboto"/>
                  <a:cs typeface="Roboto"/>
                  <a:sym typeface="Roboto"/>
                </a:rPr>
                <a:t>등록</a:t>
              </a:r>
              <a:r>
                <a:rPr b="1" lang="es" sz="700">
                  <a:solidFill>
                    <a:srgbClr val="B45F06"/>
                  </a:solidFill>
                  <a:latin typeface="Roboto"/>
                  <a:ea typeface="Roboto"/>
                  <a:cs typeface="Roboto"/>
                  <a:sym typeface="Roboto"/>
                </a:rPr>
                <a:t>” 시 삭제 가능 </a:t>
              </a:r>
              <a:endParaRPr b="1" sz="700">
                <a:solidFill>
                  <a:srgbClr val="B45F06"/>
                </a:solidFill>
                <a:latin typeface="Roboto"/>
                <a:ea typeface="Roboto"/>
                <a:cs typeface="Roboto"/>
                <a:sym typeface="Roboto"/>
              </a:endParaRPr>
            </a:p>
          </p:txBody>
        </p:sp>
      </p:grpSp>
      <p:sp>
        <p:nvSpPr>
          <p:cNvPr id="1168" name="Google Shape;1168;p45"/>
          <p:cNvSpPr txBox="1"/>
          <p:nvPr/>
        </p:nvSpPr>
        <p:spPr>
          <a:xfrm>
            <a:off x="-63611" y="3624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주문</a:t>
            </a:r>
            <a:r>
              <a:rPr b="1" lang="es" sz="1200">
                <a:solidFill>
                  <a:srgbClr val="EFA594"/>
                </a:solidFill>
                <a:latin typeface="Roboto"/>
                <a:ea typeface="Roboto"/>
                <a:cs typeface="Roboto"/>
                <a:sym typeface="Roboto"/>
              </a:rPr>
              <a:t>관리 - 주문수정,삭제</a:t>
            </a:r>
            <a:endParaRPr b="1" sz="1200">
              <a:solidFill>
                <a:srgbClr val="EFA594"/>
              </a:solidFill>
              <a:latin typeface="Roboto"/>
              <a:ea typeface="Roboto"/>
              <a:cs typeface="Roboto"/>
              <a:sym typeface="Roboto"/>
            </a:endParaRPr>
          </a:p>
        </p:txBody>
      </p:sp>
      <p:pic>
        <p:nvPicPr>
          <p:cNvPr id="1169" name="Google Shape;1169;p45"/>
          <p:cNvPicPr preferRelativeResize="0"/>
          <p:nvPr/>
        </p:nvPicPr>
        <p:blipFill>
          <a:blip r:embed="rId6">
            <a:alphaModFix/>
          </a:blip>
          <a:stretch>
            <a:fillRect/>
          </a:stretch>
        </p:blipFill>
        <p:spPr>
          <a:xfrm>
            <a:off x="1695501" y="553495"/>
            <a:ext cx="292473" cy="288341"/>
          </a:xfrm>
          <a:prstGeom prst="rect">
            <a:avLst/>
          </a:prstGeom>
          <a:noFill/>
          <a:ln>
            <a:noFill/>
          </a:ln>
        </p:spPr>
      </p:pic>
      <p:sp>
        <p:nvSpPr>
          <p:cNvPr id="1170" name="Google Shape;1170;p45"/>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28</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46"/>
          <p:cNvSpPr/>
          <p:nvPr/>
        </p:nvSpPr>
        <p:spPr>
          <a:xfrm>
            <a:off x="1057275" y="714904"/>
            <a:ext cx="6372600" cy="12888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46"/>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7" name="Google Shape;1177;p46"/>
          <p:cNvCxnSpPr>
            <a:stCxn id="1178"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179" name="Google Shape;1179;p46"/>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180" name="Google Shape;1180;p46"/>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181" name="Google Shape;1181;p46"/>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182" name="Google Shape;1182;p46"/>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183" name="Google Shape;1183;p46"/>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184" name="Google Shape;1184;p46"/>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185" name="Google Shape;1185;p46"/>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186" name="Google Shape;1186;p46"/>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178" name="Google Shape;1178;p46"/>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87" name="Google Shape;1187;p46"/>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88" name="Google Shape;1188;p46"/>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189" name="Google Shape;1189;p46"/>
          <p:cNvSpPr txBox="1"/>
          <p:nvPr/>
        </p:nvSpPr>
        <p:spPr>
          <a:xfrm>
            <a:off x="2495225" y="3123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190" name="Google Shape;1190;p46"/>
          <p:cNvSpPr txBox="1"/>
          <p:nvPr/>
        </p:nvSpPr>
        <p:spPr>
          <a:xfrm>
            <a:off x="2510750" y="3330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191" name="Google Shape;1191;p46"/>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192" name="Google Shape;1192;p46"/>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193" name="Google Shape;1193;p46"/>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194" name="Google Shape;1194;p46"/>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195" name="Google Shape;1195;p46"/>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196" name="Google Shape;1196;p46"/>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197" name="Google Shape;1197;p46"/>
          <p:cNvCxnSpPr/>
          <p:nvPr/>
        </p:nvCxnSpPr>
        <p:spPr>
          <a:xfrm flipH="1" rot="10800000">
            <a:off x="0" y="6816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1198" name="Google Shape;1198;p46"/>
          <p:cNvSpPr txBox="1"/>
          <p:nvPr/>
        </p:nvSpPr>
        <p:spPr>
          <a:xfrm>
            <a:off x="12589" y="3624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입고관리 - 입고등록</a:t>
            </a:r>
            <a:endParaRPr b="1" sz="1200">
              <a:solidFill>
                <a:srgbClr val="EFA594"/>
              </a:solidFill>
              <a:latin typeface="Roboto"/>
              <a:ea typeface="Roboto"/>
              <a:cs typeface="Roboto"/>
              <a:sym typeface="Roboto"/>
            </a:endParaRPr>
          </a:p>
        </p:txBody>
      </p:sp>
      <p:pic>
        <p:nvPicPr>
          <p:cNvPr id="1199" name="Google Shape;1199;p46"/>
          <p:cNvPicPr preferRelativeResize="0"/>
          <p:nvPr/>
        </p:nvPicPr>
        <p:blipFill>
          <a:blip r:embed="rId3">
            <a:alphaModFix/>
          </a:blip>
          <a:stretch>
            <a:fillRect/>
          </a:stretch>
        </p:blipFill>
        <p:spPr>
          <a:xfrm>
            <a:off x="1159085" y="791112"/>
            <a:ext cx="6270940" cy="1212742"/>
          </a:xfrm>
          <a:prstGeom prst="rect">
            <a:avLst/>
          </a:prstGeom>
          <a:noFill/>
          <a:ln>
            <a:noFill/>
          </a:ln>
        </p:spPr>
      </p:pic>
      <p:grpSp>
        <p:nvGrpSpPr>
          <p:cNvPr id="1200" name="Google Shape;1200;p46"/>
          <p:cNvGrpSpPr/>
          <p:nvPr/>
        </p:nvGrpSpPr>
        <p:grpSpPr>
          <a:xfrm>
            <a:off x="1342750" y="2042050"/>
            <a:ext cx="5748300" cy="3096600"/>
            <a:chOff x="1342750" y="2042050"/>
            <a:chExt cx="5748300" cy="3096600"/>
          </a:xfrm>
        </p:grpSpPr>
        <p:sp>
          <p:nvSpPr>
            <p:cNvPr id="1201" name="Google Shape;1201;p46"/>
            <p:cNvSpPr/>
            <p:nvPr/>
          </p:nvSpPr>
          <p:spPr>
            <a:xfrm>
              <a:off x="1342750" y="2042050"/>
              <a:ext cx="5748300" cy="3096600"/>
            </a:xfrm>
            <a:prstGeom prst="round2DiagRect">
              <a:avLst>
                <a:gd fmla="val 6406" name="adj1"/>
                <a:gd fmla="val 597"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2" name="Google Shape;1202;p46"/>
            <p:cNvPicPr preferRelativeResize="0"/>
            <p:nvPr/>
          </p:nvPicPr>
          <p:blipFill>
            <a:blip r:embed="rId4">
              <a:alphaModFix/>
            </a:blip>
            <a:stretch>
              <a:fillRect/>
            </a:stretch>
          </p:blipFill>
          <p:spPr>
            <a:xfrm>
              <a:off x="1559425" y="2123240"/>
              <a:ext cx="5526049" cy="3004193"/>
            </a:xfrm>
            <a:prstGeom prst="rect">
              <a:avLst/>
            </a:prstGeom>
            <a:noFill/>
            <a:ln>
              <a:noFill/>
            </a:ln>
          </p:spPr>
        </p:pic>
      </p:grpSp>
      <p:pic>
        <p:nvPicPr>
          <p:cNvPr id="1203" name="Google Shape;1203;p46"/>
          <p:cNvPicPr preferRelativeResize="0"/>
          <p:nvPr/>
        </p:nvPicPr>
        <p:blipFill>
          <a:blip r:embed="rId5">
            <a:alphaModFix/>
          </a:blip>
          <a:stretch>
            <a:fillRect/>
          </a:stretch>
        </p:blipFill>
        <p:spPr>
          <a:xfrm>
            <a:off x="1695501" y="553495"/>
            <a:ext cx="292473" cy="288341"/>
          </a:xfrm>
          <a:prstGeom prst="rect">
            <a:avLst/>
          </a:prstGeom>
          <a:noFill/>
          <a:ln>
            <a:noFill/>
          </a:ln>
        </p:spPr>
      </p:pic>
      <p:sp>
        <p:nvSpPr>
          <p:cNvPr id="1204" name="Google Shape;1204;p46"/>
          <p:cNvSpPr/>
          <p:nvPr/>
        </p:nvSpPr>
        <p:spPr>
          <a:xfrm flipH="1" rot="10800000">
            <a:off x="1612025" y="2453250"/>
            <a:ext cx="2628900" cy="1260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205" name="Google Shape;1205;p46"/>
          <p:cNvSpPr/>
          <p:nvPr/>
        </p:nvSpPr>
        <p:spPr>
          <a:xfrm>
            <a:off x="5031250" y="2353300"/>
            <a:ext cx="1981200" cy="6567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206" name="Google Shape;1206;p46"/>
          <p:cNvSpPr/>
          <p:nvPr/>
        </p:nvSpPr>
        <p:spPr>
          <a:xfrm>
            <a:off x="5732625" y="3058200"/>
            <a:ext cx="287100" cy="1632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207" name="Google Shape;1207;p46"/>
          <p:cNvCxnSpPr>
            <a:stCxn id="1204" idx="3"/>
            <a:endCxn id="1205" idx="1"/>
          </p:cNvCxnSpPr>
          <p:nvPr/>
        </p:nvCxnSpPr>
        <p:spPr>
          <a:xfrm>
            <a:off x="4240925" y="2516250"/>
            <a:ext cx="790200" cy="165300"/>
          </a:xfrm>
          <a:prstGeom prst="straightConnector1">
            <a:avLst/>
          </a:prstGeom>
          <a:noFill/>
          <a:ln cap="flat" cmpd="sng" w="9525">
            <a:solidFill>
              <a:srgbClr val="B45F06"/>
            </a:solidFill>
            <a:prstDash val="dash"/>
            <a:round/>
            <a:headEnd len="med" w="med" type="none"/>
            <a:tailEnd len="med" w="med" type="none"/>
          </a:ln>
        </p:spPr>
      </p:cxnSp>
      <p:cxnSp>
        <p:nvCxnSpPr>
          <p:cNvPr id="1208" name="Google Shape;1208;p46"/>
          <p:cNvCxnSpPr>
            <a:stCxn id="1206" idx="2"/>
          </p:cNvCxnSpPr>
          <p:nvPr/>
        </p:nvCxnSpPr>
        <p:spPr>
          <a:xfrm flipH="1">
            <a:off x="4832175" y="3221400"/>
            <a:ext cx="1044000" cy="630600"/>
          </a:xfrm>
          <a:prstGeom prst="straightConnector1">
            <a:avLst/>
          </a:prstGeom>
          <a:noFill/>
          <a:ln cap="flat" cmpd="sng" w="9525">
            <a:solidFill>
              <a:srgbClr val="B45F06"/>
            </a:solidFill>
            <a:prstDash val="dash"/>
            <a:round/>
            <a:headEnd len="med" w="med" type="none"/>
            <a:tailEnd len="med" w="med" type="triangle"/>
          </a:ln>
        </p:spPr>
      </p:cxnSp>
      <p:sp>
        <p:nvSpPr>
          <p:cNvPr id="1209" name="Google Shape;1209;p46"/>
          <p:cNvSpPr/>
          <p:nvPr/>
        </p:nvSpPr>
        <p:spPr>
          <a:xfrm>
            <a:off x="7039000" y="3065826"/>
            <a:ext cx="2018400" cy="7689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0" name="Google Shape;1210;p46"/>
          <p:cNvPicPr preferRelativeResize="0"/>
          <p:nvPr/>
        </p:nvPicPr>
        <p:blipFill>
          <a:blip r:embed="rId6">
            <a:alphaModFix/>
          </a:blip>
          <a:stretch>
            <a:fillRect/>
          </a:stretch>
        </p:blipFill>
        <p:spPr>
          <a:xfrm>
            <a:off x="7204786" y="3502428"/>
            <a:ext cx="1649473" cy="193219"/>
          </a:xfrm>
          <a:prstGeom prst="rect">
            <a:avLst/>
          </a:prstGeom>
          <a:noFill/>
          <a:ln>
            <a:noFill/>
          </a:ln>
        </p:spPr>
      </p:pic>
      <p:sp>
        <p:nvSpPr>
          <p:cNvPr id="1211" name="Google Shape;1211;p46"/>
          <p:cNvSpPr txBox="1"/>
          <p:nvPr/>
        </p:nvSpPr>
        <p:spPr>
          <a:xfrm>
            <a:off x="6846300" y="3156275"/>
            <a:ext cx="2144100" cy="280200"/>
          </a:xfrm>
          <a:prstGeom prst="rect">
            <a:avLst/>
          </a:prstGeom>
          <a:noFill/>
          <a:ln>
            <a:noFill/>
          </a:ln>
        </p:spPr>
        <p:txBody>
          <a:bodyPr anchorCtr="0" anchor="ctr" bIns="91425" lIns="91425" spcFirstLastPara="1" rIns="91425" wrap="square" tIns="91425">
            <a:noAutofit/>
          </a:bodyPr>
          <a:lstStyle/>
          <a:p>
            <a:pPr indent="-273050" lvl="0" marL="457200" rtl="0" algn="l">
              <a:spcBef>
                <a:spcPts val="0"/>
              </a:spcBef>
              <a:spcAft>
                <a:spcPts val="0"/>
              </a:spcAft>
              <a:buClr>
                <a:srgbClr val="B45F06"/>
              </a:buClr>
              <a:buSzPts val="700"/>
              <a:buFont typeface="Roboto"/>
              <a:buChar char="●"/>
            </a:pPr>
            <a:r>
              <a:rPr b="1" lang="es" sz="700">
                <a:solidFill>
                  <a:srgbClr val="B45F06"/>
                </a:solidFill>
                <a:latin typeface="Roboto"/>
                <a:ea typeface="Roboto"/>
                <a:cs typeface="Roboto"/>
                <a:sym typeface="Roboto"/>
              </a:rPr>
              <a:t>통과결과와 담당자, 창고 필수로 입력</a:t>
            </a:r>
            <a:endParaRPr b="1" sz="700">
              <a:solidFill>
                <a:srgbClr val="B45F06"/>
              </a:solidFill>
              <a:latin typeface="Roboto"/>
              <a:ea typeface="Roboto"/>
              <a:cs typeface="Roboto"/>
              <a:sym typeface="Roboto"/>
            </a:endParaRPr>
          </a:p>
          <a:p>
            <a:pPr indent="0" lvl="0" marL="0" rtl="0" algn="l">
              <a:spcBef>
                <a:spcPts val="0"/>
              </a:spcBef>
              <a:spcAft>
                <a:spcPts val="0"/>
              </a:spcAft>
              <a:buNone/>
            </a:pPr>
            <a:r>
              <a:t/>
            </a:r>
            <a:endParaRPr b="1" sz="700">
              <a:solidFill>
                <a:srgbClr val="B45F06"/>
              </a:solidFill>
              <a:latin typeface="Roboto"/>
              <a:ea typeface="Roboto"/>
              <a:cs typeface="Roboto"/>
              <a:sym typeface="Roboto"/>
            </a:endParaRPr>
          </a:p>
          <a:p>
            <a:pPr indent="-273050" lvl="0" marL="457200" rtl="0" algn="l">
              <a:spcBef>
                <a:spcPts val="0"/>
              </a:spcBef>
              <a:spcAft>
                <a:spcPts val="0"/>
              </a:spcAft>
              <a:buClr>
                <a:srgbClr val="B45F06"/>
              </a:buClr>
              <a:buSzPts val="700"/>
              <a:buFont typeface="Roboto"/>
              <a:buChar char="●"/>
            </a:pPr>
            <a:r>
              <a:rPr b="1" lang="es" sz="700">
                <a:solidFill>
                  <a:srgbClr val="B45F06"/>
                </a:solidFill>
                <a:latin typeface="Roboto"/>
                <a:ea typeface="Roboto"/>
                <a:cs typeface="Roboto"/>
                <a:sym typeface="Roboto"/>
              </a:rPr>
              <a:t>동일한 품질검사 추가 시 경고창 실행 </a:t>
            </a:r>
            <a:endParaRPr b="1" sz="700">
              <a:solidFill>
                <a:srgbClr val="B45F06"/>
              </a:solidFill>
              <a:latin typeface="Roboto"/>
              <a:ea typeface="Roboto"/>
              <a:cs typeface="Roboto"/>
              <a:sym typeface="Roboto"/>
            </a:endParaRPr>
          </a:p>
        </p:txBody>
      </p:sp>
      <p:sp>
        <p:nvSpPr>
          <p:cNvPr id="1212" name="Google Shape;1212;p46"/>
          <p:cNvSpPr/>
          <p:nvPr/>
        </p:nvSpPr>
        <p:spPr>
          <a:xfrm flipH="1" rot="10800000">
            <a:off x="4462325" y="4623850"/>
            <a:ext cx="282300" cy="1260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213" name="Google Shape;1213;p46"/>
          <p:cNvCxnSpPr/>
          <p:nvPr/>
        </p:nvCxnSpPr>
        <p:spPr>
          <a:xfrm>
            <a:off x="3901025" y="4588375"/>
            <a:ext cx="561300" cy="122700"/>
          </a:xfrm>
          <a:prstGeom prst="straightConnector1">
            <a:avLst/>
          </a:prstGeom>
          <a:noFill/>
          <a:ln cap="flat" cmpd="sng" w="9525">
            <a:solidFill>
              <a:srgbClr val="B45F06"/>
            </a:solidFill>
            <a:prstDash val="dash"/>
            <a:round/>
            <a:headEnd len="med" w="med" type="none"/>
            <a:tailEnd len="med" w="med" type="triangle"/>
          </a:ln>
        </p:spPr>
      </p:cxnSp>
      <p:sp>
        <p:nvSpPr>
          <p:cNvPr id="1214" name="Google Shape;1214;p46"/>
          <p:cNvSpPr txBox="1"/>
          <p:nvPr/>
        </p:nvSpPr>
        <p:spPr>
          <a:xfrm>
            <a:off x="4535625" y="3613475"/>
            <a:ext cx="1787700" cy="2802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s" sz="700">
                <a:solidFill>
                  <a:srgbClr val="B45F06"/>
                </a:solidFill>
                <a:latin typeface="Roboto"/>
                <a:ea typeface="Roboto"/>
                <a:cs typeface="Roboto"/>
                <a:sym typeface="Roboto"/>
              </a:rPr>
              <a:t>입고 대기 목록에 추가 </a:t>
            </a:r>
            <a:endParaRPr b="1" sz="700">
              <a:solidFill>
                <a:srgbClr val="B45F06"/>
              </a:solidFill>
              <a:latin typeface="Roboto"/>
              <a:ea typeface="Roboto"/>
              <a:cs typeface="Roboto"/>
              <a:sym typeface="Roboto"/>
            </a:endParaRPr>
          </a:p>
        </p:txBody>
      </p:sp>
      <p:sp>
        <p:nvSpPr>
          <p:cNvPr id="1215" name="Google Shape;1215;p46"/>
          <p:cNvSpPr txBox="1"/>
          <p:nvPr/>
        </p:nvSpPr>
        <p:spPr>
          <a:xfrm>
            <a:off x="2630625" y="4375475"/>
            <a:ext cx="1787700" cy="2802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rPr b="1" lang="es" sz="700">
                <a:solidFill>
                  <a:srgbClr val="B45F06"/>
                </a:solidFill>
                <a:latin typeface="Roboto"/>
                <a:ea typeface="Roboto"/>
                <a:cs typeface="Roboto"/>
                <a:sym typeface="Roboto"/>
              </a:rPr>
              <a:t>입고 대기 목록에</a:t>
            </a:r>
            <a:r>
              <a:rPr b="1" lang="es" sz="700">
                <a:solidFill>
                  <a:srgbClr val="B45F06"/>
                </a:solidFill>
                <a:latin typeface="Roboto"/>
                <a:ea typeface="Roboto"/>
                <a:cs typeface="Roboto"/>
                <a:sym typeface="Roboto"/>
              </a:rPr>
              <a:t>서 삭제</a:t>
            </a:r>
            <a:endParaRPr b="1" sz="700">
              <a:solidFill>
                <a:srgbClr val="B45F06"/>
              </a:solidFill>
              <a:latin typeface="Roboto"/>
              <a:ea typeface="Roboto"/>
              <a:cs typeface="Roboto"/>
              <a:sym typeface="Roboto"/>
            </a:endParaRPr>
          </a:p>
        </p:txBody>
      </p:sp>
      <p:sp>
        <p:nvSpPr>
          <p:cNvPr id="1216" name="Google Shape;1216;p46"/>
          <p:cNvSpPr/>
          <p:nvPr/>
        </p:nvSpPr>
        <p:spPr>
          <a:xfrm flipH="1" rot="10800000">
            <a:off x="3979300" y="4962352"/>
            <a:ext cx="282300" cy="1536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217" name="Google Shape;1217;p46"/>
          <p:cNvCxnSpPr/>
          <p:nvPr/>
        </p:nvCxnSpPr>
        <p:spPr>
          <a:xfrm>
            <a:off x="2191125" y="4891425"/>
            <a:ext cx="1768800" cy="134400"/>
          </a:xfrm>
          <a:prstGeom prst="straightConnector1">
            <a:avLst/>
          </a:prstGeom>
          <a:noFill/>
          <a:ln cap="flat" cmpd="sng" w="9525">
            <a:solidFill>
              <a:srgbClr val="B45F06"/>
            </a:solidFill>
            <a:prstDash val="dash"/>
            <a:round/>
            <a:headEnd len="med" w="med" type="none"/>
            <a:tailEnd len="med" w="med" type="triangle"/>
          </a:ln>
        </p:spPr>
      </p:cxnSp>
      <p:sp>
        <p:nvSpPr>
          <p:cNvPr id="1218" name="Google Shape;1218;p46"/>
          <p:cNvSpPr/>
          <p:nvPr/>
        </p:nvSpPr>
        <p:spPr>
          <a:xfrm>
            <a:off x="167250" y="4787507"/>
            <a:ext cx="1993200" cy="288300"/>
          </a:xfrm>
          <a:prstGeom prst="round2DiagRect">
            <a:avLst>
              <a:gd fmla="val 50000"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6"/>
          <p:cNvSpPr txBox="1"/>
          <p:nvPr/>
        </p:nvSpPr>
        <p:spPr>
          <a:xfrm>
            <a:off x="190175" y="4794616"/>
            <a:ext cx="21981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500">
                <a:solidFill>
                  <a:srgbClr val="B45F06"/>
                </a:solidFill>
                <a:latin typeface="Roboto"/>
                <a:ea typeface="Roboto"/>
                <a:cs typeface="Roboto"/>
                <a:sym typeface="Roboto"/>
              </a:rPr>
              <a:t>제품 입고 버튼 클릭시 해당 포장검사 건은 </a:t>
            </a:r>
            <a:endParaRPr b="1" sz="500">
              <a:solidFill>
                <a:srgbClr val="B45F06"/>
              </a:solidFill>
              <a:latin typeface="Roboto"/>
              <a:ea typeface="Roboto"/>
              <a:cs typeface="Roboto"/>
              <a:sym typeface="Roboto"/>
            </a:endParaRPr>
          </a:p>
          <a:p>
            <a:pPr indent="0" lvl="0" marL="0" rtl="0" algn="l">
              <a:spcBef>
                <a:spcPts val="0"/>
              </a:spcBef>
              <a:spcAft>
                <a:spcPts val="0"/>
              </a:spcAft>
              <a:buNone/>
            </a:pPr>
            <a:r>
              <a:rPr b="1" lang="es" sz="500">
                <a:solidFill>
                  <a:srgbClr val="B45F06"/>
                </a:solidFill>
                <a:latin typeface="Roboto"/>
                <a:ea typeface="Roboto"/>
                <a:cs typeface="Roboto"/>
                <a:sym typeface="Roboto"/>
              </a:rPr>
              <a:t>제품 LOT번호 (제품코드 +  통과일자 (ddMMyy) + 작업번호 ) 생성 </a:t>
            </a:r>
            <a:endParaRPr b="1" sz="400">
              <a:solidFill>
                <a:srgbClr val="B45F06"/>
              </a:solidFill>
              <a:latin typeface="Roboto"/>
              <a:ea typeface="Roboto"/>
              <a:cs typeface="Roboto"/>
              <a:sym typeface="Roboto"/>
            </a:endParaRPr>
          </a:p>
        </p:txBody>
      </p:sp>
      <p:sp>
        <p:nvSpPr>
          <p:cNvPr id="1220" name="Google Shape;1220;p46"/>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29</a:t>
            </a:r>
            <a:r>
              <a:rPr lang="es" sz="1300">
                <a:solidFill>
                  <a:schemeClr val="dk1"/>
                </a:solidFill>
                <a:latin typeface="Jua"/>
                <a:ea typeface="Jua"/>
                <a:cs typeface="Jua"/>
                <a:sym typeface="Jua"/>
              </a:rPr>
              <a:t>/101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47"/>
          <p:cNvSpPr/>
          <p:nvPr/>
        </p:nvSpPr>
        <p:spPr>
          <a:xfrm>
            <a:off x="801232" y="715907"/>
            <a:ext cx="7613100" cy="15768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7"/>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7" name="Google Shape;1227;p47"/>
          <p:cNvCxnSpPr>
            <a:stCxn id="1228"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229" name="Google Shape;1229;p47"/>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230" name="Google Shape;1230;p47"/>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231" name="Google Shape;1231;p47"/>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232" name="Google Shape;1232;p47"/>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233" name="Google Shape;1233;p47"/>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234" name="Google Shape;1234;p47"/>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235" name="Google Shape;1235;p47"/>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236" name="Google Shape;1236;p47"/>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228" name="Google Shape;1228;p47"/>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37" name="Google Shape;1237;p47"/>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38" name="Google Shape;1238;p47"/>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39" name="Google Shape;1239;p47"/>
          <p:cNvSpPr txBox="1"/>
          <p:nvPr/>
        </p:nvSpPr>
        <p:spPr>
          <a:xfrm>
            <a:off x="2495225" y="3123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240" name="Google Shape;1240;p47"/>
          <p:cNvSpPr txBox="1"/>
          <p:nvPr/>
        </p:nvSpPr>
        <p:spPr>
          <a:xfrm>
            <a:off x="2510750" y="3330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241" name="Google Shape;1241;p47"/>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242" name="Google Shape;1242;p47"/>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243" name="Google Shape;1243;p47"/>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244" name="Google Shape;1244;p47"/>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245" name="Google Shape;1245;p47"/>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246" name="Google Shape;1246;p47"/>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247" name="Google Shape;1247;p47"/>
          <p:cNvCxnSpPr>
            <a:endCxn id="1248" idx="1"/>
          </p:cNvCxnSpPr>
          <p:nvPr/>
        </p:nvCxnSpPr>
        <p:spPr>
          <a:xfrm>
            <a:off x="-99" y="689265"/>
            <a:ext cx="2381400" cy="8400"/>
          </a:xfrm>
          <a:prstGeom prst="straightConnector1">
            <a:avLst/>
          </a:prstGeom>
          <a:noFill/>
          <a:ln cap="flat" cmpd="sng" w="28575">
            <a:solidFill>
              <a:srgbClr val="EFA594"/>
            </a:solidFill>
            <a:prstDash val="solid"/>
            <a:round/>
            <a:headEnd len="med" w="med" type="none"/>
            <a:tailEnd len="med" w="med" type="none"/>
          </a:ln>
        </p:spPr>
      </p:cxnSp>
      <p:sp>
        <p:nvSpPr>
          <p:cNvPr id="1249" name="Google Shape;1249;p47"/>
          <p:cNvSpPr txBox="1"/>
          <p:nvPr/>
        </p:nvSpPr>
        <p:spPr>
          <a:xfrm>
            <a:off x="-63600" y="376050"/>
            <a:ext cx="2945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입고 조회 및 </a:t>
            </a:r>
            <a:r>
              <a:rPr b="1" lang="es" sz="1200">
                <a:solidFill>
                  <a:srgbClr val="EFA594"/>
                </a:solidFill>
                <a:latin typeface="Roboto"/>
                <a:ea typeface="Roboto"/>
                <a:cs typeface="Roboto"/>
                <a:sym typeface="Roboto"/>
              </a:rPr>
              <a:t>입고관리 - 수정,삭제</a:t>
            </a:r>
            <a:endParaRPr b="1" sz="1200">
              <a:solidFill>
                <a:srgbClr val="EFA594"/>
              </a:solidFill>
              <a:latin typeface="Roboto"/>
              <a:ea typeface="Roboto"/>
              <a:cs typeface="Roboto"/>
              <a:sym typeface="Roboto"/>
            </a:endParaRPr>
          </a:p>
        </p:txBody>
      </p:sp>
      <p:pic>
        <p:nvPicPr>
          <p:cNvPr id="1250" name="Google Shape;1250;p47"/>
          <p:cNvPicPr preferRelativeResize="0"/>
          <p:nvPr/>
        </p:nvPicPr>
        <p:blipFill>
          <a:blip r:embed="rId3">
            <a:alphaModFix/>
          </a:blip>
          <a:stretch>
            <a:fillRect/>
          </a:stretch>
        </p:blipFill>
        <p:spPr>
          <a:xfrm>
            <a:off x="970675" y="793437"/>
            <a:ext cx="7443899" cy="1495300"/>
          </a:xfrm>
          <a:prstGeom prst="rect">
            <a:avLst/>
          </a:prstGeom>
          <a:noFill/>
          <a:ln>
            <a:noFill/>
          </a:ln>
        </p:spPr>
      </p:pic>
      <p:pic>
        <p:nvPicPr>
          <p:cNvPr id="1248" name="Google Shape;1248;p47"/>
          <p:cNvPicPr preferRelativeResize="0"/>
          <p:nvPr/>
        </p:nvPicPr>
        <p:blipFill>
          <a:blip r:embed="rId4">
            <a:alphaModFix/>
          </a:blip>
          <a:stretch>
            <a:fillRect/>
          </a:stretch>
        </p:blipFill>
        <p:spPr>
          <a:xfrm>
            <a:off x="2381301" y="553495"/>
            <a:ext cx="292473" cy="288341"/>
          </a:xfrm>
          <a:prstGeom prst="rect">
            <a:avLst/>
          </a:prstGeom>
          <a:noFill/>
          <a:ln>
            <a:noFill/>
          </a:ln>
        </p:spPr>
      </p:pic>
      <p:pic>
        <p:nvPicPr>
          <p:cNvPr id="1251" name="Google Shape;1251;p47"/>
          <p:cNvPicPr preferRelativeResize="0"/>
          <p:nvPr/>
        </p:nvPicPr>
        <p:blipFill>
          <a:blip r:embed="rId5">
            <a:alphaModFix/>
          </a:blip>
          <a:stretch>
            <a:fillRect/>
          </a:stretch>
        </p:blipFill>
        <p:spPr>
          <a:xfrm>
            <a:off x="77600" y="2384074"/>
            <a:ext cx="7592577" cy="2219525"/>
          </a:xfrm>
          <a:prstGeom prst="rect">
            <a:avLst/>
          </a:prstGeom>
          <a:noFill/>
          <a:ln>
            <a:noFill/>
          </a:ln>
        </p:spPr>
      </p:pic>
      <p:sp>
        <p:nvSpPr>
          <p:cNvPr id="1252" name="Google Shape;1252;p47"/>
          <p:cNvSpPr/>
          <p:nvPr/>
        </p:nvSpPr>
        <p:spPr>
          <a:xfrm>
            <a:off x="5454825" y="2615475"/>
            <a:ext cx="1094700" cy="8130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253" name="Google Shape;1253;p47"/>
          <p:cNvSpPr/>
          <p:nvPr/>
        </p:nvSpPr>
        <p:spPr>
          <a:xfrm>
            <a:off x="3447300" y="4370800"/>
            <a:ext cx="382500" cy="2007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254" name="Google Shape;1254;p47"/>
          <p:cNvCxnSpPr/>
          <p:nvPr/>
        </p:nvCxnSpPr>
        <p:spPr>
          <a:xfrm flipH="1">
            <a:off x="3638475" y="3428475"/>
            <a:ext cx="2363700" cy="942300"/>
          </a:xfrm>
          <a:prstGeom prst="straightConnector1">
            <a:avLst/>
          </a:prstGeom>
          <a:noFill/>
          <a:ln cap="flat" cmpd="sng" w="9525">
            <a:solidFill>
              <a:srgbClr val="B45F06"/>
            </a:solidFill>
            <a:prstDash val="dash"/>
            <a:round/>
            <a:headEnd len="med" w="med" type="none"/>
            <a:tailEnd len="med" w="med" type="triangle"/>
          </a:ln>
        </p:spPr>
      </p:cxnSp>
      <p:sp>
        <p:nvSpPr>
          <p:cNvPr id="1255" name="Google Shape;1255;p47"/>
          <p:cNvSpPr txBox="1"/>
          <p:nvPr/>
        </p:nvSpPr>
        <p:spPr>
          <a:xfrm>
            <a:off x="4705975" y="3903791"/>
            <a:ext cx="21981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800">
                <a:solidFill>
                  <a:srgbClr val="B45F06"/>
                </a:solidFill>
                <a:latin typeface="Roboto"/>
                <a:ea typeface="Roboto"/>
                <a:cs typeface="Roboto"/>
                <a:sym typeface="Roboto"/>
              </a:rPr>
              <a:t>입고 된 건의 창고 위치 수정 가능 </a:t>
            </a:r>
            <a:endParaRPr b="1" sz="800">
              <a:solidFill>
                <a:srgbClr val="B45F06"/>
              </a:solidFill>
              <a:latin typeface="Roboto"/>
              <a:ea typeface="Roboto"/>
              <a:cs typeface="Roboto"/>
              <a:sym typeface="Roboto"/>
            </a:endParaRPr>
          </a:p>
        </p:txBody>
      </p:sp>
      <p:sp>
        <p:nvSpPr>
          <p:cNvPr id="1256" name="Google Shape;1256;p47"/>
          <p:cNvSpPr/>
          <p:nvPr/>
        </p:nvSpPr>
        <p:spPr>
          <a:xfrm>
            <a:off x="7580237" y="2640525"/>
            <a:ext cx="1474500" cy="16116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7" name="Google Shape;1257;p47"/>
          <p:cNvPicPr preferRelativeResize="0"/>
          <p:nvPr/>
        </p:nvPicPr>
        <p:blipFill>
          <a:blip r:embed="rId6">
            <a:alphaModFix/>
          </a:blip>
          <a:stretch>
            <a:fillRect/>
          </a:stretch>
        </p:blipFill>
        <p:spPr>
          <a:xfrm>
            <a:off x="7647468" y="2694904"/>
            <a:ext cx="1407507" cy="1557172"/>
          </a:xfrm>
          <a:prstGeom prst="rect">
            <a:avLst/>
          </a:prstGeom>
          <a:noFill/>
          <a:ln>
            <a:noFill/>
          </a:ln>
        </p:spPr>
      </p:pic>
      <p:cxnSp>
        <p:nvCxnSpPr>
          <p:cNvPr id="1258" name="Google Shape;1258;p47"/>
          <p:cNvCxnSpPr>
            <a:stCxn id="1252" idx="3"/>
            <a:endCxn id="1257" idx="1"/>
          </p:cNvCxnSpPr>
          <p:nvPr/>
        </p:nvCxnSpPr>
        <p:spPr>
          <a:xfrm>
            <a:off x="6549525" y="3021975"/>
            <a:ext cx="1098000" cy="451500"/>
          </a:xfrm>
          <a:prstGeom prst="straightConnector1">
            <a:avLst/>
          </a:prstGeom>
          <a:noFill/>
          <a:ln cap="flat" cmpd="sng" w="9525">
            <a:solidFill>
              <a:srgbClr val="B45F06"/>
            </a:solidFill>
            <a:prstDash val="dash"/>
            <a:round/>
            <a:headEnd len="med" w="med" type="none"/>
            <a:tailEnd len="med" w="med" type="triangle"/>
          </a:ln>
        </p:spPr>
      </p:cxnSp>
      <p:sp>
        <p:nvSpPr>
          <p:cNvPr id="1259" name="Google Shape;1259;p47"/>
          <p:cNvSpPr txBox="1"/>
          <p:nvPr/>
        </p:nvSpPr>
        <p:spPr>
          <a:xfrm>
            <a:off x="6612975" y="3473475"/>
            <a:ext cx="10572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800">
                <a:solidFill>
                  <a:srgbClr val="B45F06"/>
                </a:solidFill>
                <a:latin typeface="Roboto"/>
                <a:ea typeface="Roboto"/>
                <a:cs typeface="Roboto"/>
                <a:sym typeface="Roboto"/>
              </a:rPr>
              <a:t>클릭 시 창고 확인</a:t>
            </a:r>
            <a:endParaRPr b="1" sz="800">
              <a:solidFill>
                <a:srgbClr val="B45F06"/>
              </a:solidFill>
              <a:latin typeface="Roboto"/>
              <a:ea typeface="Roboto"/>
              <a:cs typeface="Roboto"/>
              <a:sym typeface="Roboto"/>
            </a:endParaRPr>
          </a:p>
        </p:txBody>
      </p:sp>
      <p:sp>
        <p:nvSpPr>
          <p:cNvPr id="1260" name="Google Shape;1260;p47"/>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30</a:t>
            </a:r>
            <a:r>
              <a:rPr lang="es" sz="1300">
                <a:solidFill>
                  <a:schemeClr val="dk1"/>
                </a:solidFill>
                <a:latin typeface="Jua"/>
                <a:ea typeface="Jua"/>
                <a:cs typeface="Jua"/>
                <a:sym typeface="Jua"/>
              </a:rPr>
              <a:t>/101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48"/>
          <p:cNvSpPr/>
          <p:nvPr/>
        </p:nvSpPr>
        <p:spPr>
          <a:xfrm>
            <a:off x="-3350" y="1077825"/>
            <a:ext cx="2514000" cy="2834400"/>
          </a:xfrm>
          <a:prstGeom prst="round2DiagRect">
            <a:avLst>
              <a:gd fmla="val 6406" name="adj1"/>
              <a:gd fmla="val 597"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8"/>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7" name="Google Shape;1267;p48"/>
          <p:cNvCxnSpPr>
            <a:stCxn id="1268"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269" name="Google Shape;1269;p48"/>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270" name="Google Shape;1270;p48"/>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271" name="Google Shape;1271;p48"/>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272" name="Google Shape;1272;p48"/>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273" name="Google Shape;1273;p48"/>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274" name="Google Shape;1274;p48"/>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275" name="Google Shape;1275;p48"/>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276" name="Google Shape;1276;p48"/>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268" name="Google Shape;1268;p48"/>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77" name="Google Shape;1277;p48"/>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78" name="Google Shape;1278;p48"/>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279" name="Google Shape;1279;p48"/>
          <p:cNvSpPr txBox="1"/>
          <p:nvPr/>
        </p:nvSpPr>
        <p:spPr>
          <a:xfrm>
            <a:off x="2495225" y="6171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280" name="Google Shape;1280;p48"/>
          <p:cNvSpPr txBox="1"/>
          <p:nvPr/>
        </p:nvSpPr>
        <p:spPr>
          <a:xfrm>
            <a:off x="2510750" y="6378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281" name="Google Shape;1281;p48"/>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282" name="Google Shape;1282;p48"/>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283" name="Google Shape;1283;p48"/>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284" name="Google Shape;1284;p48"/>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285" name="Google Shape;1285;p48"/>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286" name="Google Shape;1286;p48"/>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287" name="Google Shape;1287;p48"/>
          <p:cNvCxnSpPr/>
          <p:nvPr/>
        </p:nvCxnSpPr>
        <p:spPr>
          <a:xfrm flipH="1" rot="10800000">
            <a:off x="0" y="6816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1288" name="Google Shape;1288;p48"/>
          <p:cNvPicPr preferRelativeResize="0"/>
          <p:nvPr/>
        </p:nvPicPr>
        <p:blipFill>
          <a:blip r:embed="rId3">
            <a:alphaModFix/>
          </a:blip>
          <a:stretch>
            <a:fillRect/>
          </a:stretch>
        </p:blipFill>
        <p:spPr>
          <a:xfrm>
            <a:off x="1695501" y="553495"/>
            <a:ext cx="292473" cy="288341"/>
          </a:xfrm>
          <a:prstGeom prst="rect">
            <a:avLst/>
          </a:prstGeom>
          <a:noFill/>
          <a:ln>
            <a:noFill/>
          </a:ln>
        </p:spPr>
      </p:pic>
      <p:sp>
        <p:nvSpPr>
          <p:cNvPr id="1289" name="Google Shape;1289;p48"/>
          <p:cNvSpPr txBox="1"/>
          <p:nvPr/>
        </p:nvSpPr>
        <p:spPr>
          <a:xfrm>
            <a:off x="12589" y="3624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출고관리 - 출고 등록 </a:t>
            </a:r>
            <a:endParaRPr b="1" sz="1200">
              <a:solidFill>
                <a:srgbClr val="EFA594"/>
              </a:solidFill>
              <a:latin typeface="Roboto"/>
              <a:ea typeface="Roboto"/>
              <a:cs typeface="Roboto"/>
              <a:sym typeface="Roboto"/>
            </a:endParaRPr>
          </a:p>
        </p:txBody>
      </p:sp>
      <p:pic>
        <p:nvPicPr>
          <p:cNvPr id="1290" name="Google Shape;1290;p48"/>
          <p:cNvPicPr preferRelativeResize="0"/>
          <p:nvPr/>
        </p:nvPicPr>
        <p:blipFill>
          <a:blip r:embed="rId4">
            <a:alphaModFix/>
          </a:blip>
          <a:stretch>
            <a:fillRect/>
          </a:stretch>
        </p:blipFill>
        <p:spPr>
          <a:xfrm>
            <a:off x="12600" y="1192625"/>
            <a:ext cx="2441301" cy="2713366"/>
          </a:xfrm>
          <a:prstGeom prst="rect">
            <a:avLst/>
          </a:prstGeom>
          <a:noFill/>
          <a:ln>
            <a:noFill/>
          </a:ln>
        </p:spPr>
      </p:pic>
      <p:sp>
        <p:nvSpPr>
          <p:cNvPr id="1291" name="Google Shape;1291;p48"/>
          <p:cNvSpPr/>
          <p:nvPr/>
        </p:nvSpPr>
        <p:spPr>
          <a:xfrm>
            <a:off x="949825" y="1756600"/>
            <a:ext cx="4398000" cy="2976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2" name="Google Shape;1292;p48"/>
          <p:cNvPicPr preferRelativeResize="0"/>
          <p:nvPr/>
        </p:nvPicPr>
        <p:blipFill>
          <a:blip r:embed="rId5">
            <a:alphaModFix/>
          </a:blip>
          <a:stretch>
            <a:fillRect/>
          </a:stretch>
        </p:blipFill>
        <p:spPr>
          <a:xfrm>
            <a:off x="1012925" y="1898350"/>
            <a:ext cx="4334850" cy="2834484"/>
          </a:xfrm>
          <a:prstGeom prst="rect">
            <a:avLst/>
          </a:prstGeom>
          <a:noFill/>
          <a:ln>
            <a:noFill/>
          </a:ln>
        </p:spPr>
      </p:pic>
      <p:sp>
        <p:nvSpPr>
          <p:cNvPr id="1293" name="Google Shape;1293;p48"/>
          <p:cNvSpPr/>
          <p:nvPr/>
        </p:nvSpPr>
        <p:spPr>
          <a:xfrm>
            <a:off x="5500175" y="663750"/>
            <a:ext cx="3493500" cy="44256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4" name="Google Shape;1294;p48"/>
          <p:cNvPicPr preferRelativeResize="0"/>
          <p:nvPr/>
        </p:nvPicPr>
        <p:blipFill>
          <a:blip r:embed="rId6">
            <a:alphaModFix/>
          </a:blip>
          <a:stretch>
            <a:fillRect/>
          </a:stretch>
        </p:blipFill>
        <p:spPr>
          <a:xfrm>
            <a:off x="5590450" y="858288"/>
            <a:ext cx="3605550" cy="4262650"/>
          </a:xfrm>
          <a:prstGeom prst="rect">
            <a:avLst/>
          </a:prstGeom>
          <a:noFill/>
          <a:ln>
            <a:noFill/>
          </a:ln>
        </p:spPr>
      </p:pic>
      <p:sp>
        <p:nvSpPr>
          <p:cNvPr id="1295" name="Google Shape;1295;p48"/>
          <p:cNvSpPr txBox="1"/>
          <p:nvPr/>
        </p:nvSpPr>
        <p:spPr>
          <a:xfrm>
            <a:off x="-189275" y="764700"/>
            <a:ext cx="5932200" cy="2802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Clr>
                <a:srgbClr val="B45F06"/>
              </a:buClr>
              <a:buSzPts val="1000"/>
              <a:buFont typeface="Roboto"/>
              <a:buChar char="●"/>
            </a:pPr>
            <a:r>
              <a:rPr b="1" lang="es" sz="1000">
                <a:solidFill>
                  <a:srgbClr val="B45F06"/>
                </a:solidFill>
                <a:latin typeface="Roboto"/>
                <a:ea typeface="Roboto"/>
                <a:cs typeface="Roboto"/>
                <a:sym typeface="Roboto"/>
              </a:rPr>
              <a:t>다수의 제품 LOT건을 한 건 의 주문 출고 등록 프로시저 (출고등록 및 주문서, 주문 상태 변경)</a:t>
            </a:r>
            <a:endParaRPr b="1" sz="1000">
              <a:solidFill>
                <a:srgbClr val="B45F06"/>
              </a:solidFill>
              <a:latin typeface="Roboto"/>
              <a:ea typeface="Roboto"/>
              <a:cs typeface="Roboto"/>
              <a:sym typeface="Roboto"/>
            </a:endParaRPr>
          </a:p>
        </p:txBody>
      </p:sp>
      <p:sp>
        <p:nvSpPr>
          <p:cNvPr id="1296" name="Google Shape;1296;p48"/>
          <p:cNvSpPr txBox="1"/>
          <p:nvPr/>
        </p:nvSpPr>
        <p:spPr>
          <a:xfrm>
            <a:off x="6127925" y="-2162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31/101</a:t>
            </a:r>
            <a:endParaRPr/>
          </a:p>
        </p:txBody>
      </p:sp>
      <p:sp>
        <p:nvSpPr>
          <p:cNvPr id="1297" name="Google Shape;1297;p48"/>
          <p:cNvSpPr txBox="1"/>
          <p:nvPr/>
        </p:nvSpPr>
        <p:spPr>
          <a:xfrm>
            <a:off x="1639525" y="2745900"/>
            <a:ext cx="1848600" cy="2802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Clr>
                <a:srgbClr val="B45F06"/>
              </a:buClr>
              <a:buSzPts val="1000"/>
              <a:buFont typeface="Roboto"/>
              <a:buChar char="-"/>
            </a:pPr>
            <a:r>
              <a:rPr b="1" lang="es" sz="1000">
                <a:solidFill>
                  <a:srgbClr val="B45F06"/>
                </a:solidFill>
                <a:latin typeface="Roboto"/>
                <a:ea typeface="Roboto"/>
                <a:cs typeface="Roboto"/>
                <a:sym typeface="Roboto"/>
              </a:rPr>
              <a:t>출고 등록 </a:t>
            </a:r>
            <a:endParaRPr b="1" sz="1000">
              <a:solidFill>
                <a:srgbClr val="B45F06"/>
              </a:solidFill>
              <a:latin typeface="Roboto"/>
              <a:ea typeface="Roboto"/>
              <a:cs typeface="Roboto"/>
              <a:sym typeface="Roboto"/>
            </a:endParaRPr>
          </a:p>
        </p:txBody>
      </p:sp>
      <p:sp>
        <p:nvSpPr>
          <p:cNvPr id="1298" name="Google Shape;1298;p48"/>
          <p:cNvSpPr txBox="1"/>
          <p:nvPr/>
        </p:nvSpPr>
        <p:spPr>
          <a:xfrm>
            <a:off x="7049725" y="840900"/>
            <a:ext cx="1848600" cy="2802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Clr>
                <a:srgbClr val="B45F06"/>
              </a:buClr>
              <a:buSzPts val="1000"/>
              <a:buFont typeface="Roboto"/>
              <a:buChar char="-"/>
            </a:pPr>
            <a:r>
              <a:rPr b="1" lang="es" sz="1000">
                <a:solidFill>
                  <a:srgbClr val="B45F06"/>
                </a:solidFill>
                <a:latin typeface="Roboto"/>
                <a:ea typeface="Roboto"/>
                <a:cs typeface="Roboto"/>
                <a:sym typeface="Roboto"/>
              </a:rPr>
              <a:t>주문 상태 업데이트</a:t>
            </a:r>
            <a:endParaRPr b="1" sz="1000">
              <a:solidFill>
                <a:srgbClr val="B45F06"/>
              </a:solidFill>
              <a:latin typeface="Roboto"/>
              <a:ea typeface="Roboto"/>
              <a:cs typeface="Roboto"/>
              <a:sym typeface="Roboto"/>
            </a:endParaRPr>
          </a:p>
        </p:txBody>
      </p:sp>
      <p:sp>
        <p:nvSpPr>
          <p:cNvPr id="1299" name="Google Shape;1299;p48"/>
          <p:cNvSpPr txBox="1"/>
          <p:nvPr/>
        </p:nvSpPr>
        <p:spPr>
          <a:xfrm>
            <a:off x="6973525" y="2669700"/>
            <a:ext cx="1848600" cy="280200"/>
          </a:xfrm>
          <a:prstGeom prst="rect">
            <a:avLst/>
          </a:prstGeom>
          <a:noFill/>
          <a:ln>
            <a:noFill/>
          </a:ln>
        </p:spPr>
        <p:txBody>
          <a:bodyPr anchorCtr="0" anchor="ctr" bIns="91425" lIns="91425" spcFirstLastPara="1" rIns="91425" wrap="square" tIns="91425">
            <a:noAutofit/>
          </a:bodyPr>
          <a:lstStyle/>
          <a:p>
            <a:pPr indent="-292100" lvl="0" marL="457200" rtl="0" algn="l">
              <a:spcBef>
                <a:spcPts val="0"/>
              </a:spcBef>
              <a:spcAft>
                <a:spcPts val="0"/>
              </a:spcAft>
              <a:buClr>
                <a:srgbClr val="B45F06"/>
              </a:buClr>
              <a:buSzPts val="1000"/>
              <a:buFont typeface="Roboto"/>
              <a:buChar char="-"/>
            </a:pPr>
            <a:r>
              <a:rPr b="1" lang="es" sz="1000">
                <a:solidFill>
                  <a:srgbClr val="B45F06"/>
                </a:solidFill>
                <a:latin typeface="Roboto"/>
                <a:ea typeface="Roboto"/>
                <a:cs typeface="Roboto"/>
                <a:sym typeface="Roboto"/>
              </a:rPr>
              <a:t>주문서 상태 업데이트</a:t>
            </a:r>
            <a:endParaRPr b="1" sz="1000">
              <a:solidFill>
                <a:srgbClr val="B45F06"/>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49"/>
          <p:cNvSpPr/>
          <p:nvPr/>
        </p:nvSpPr>
        <p:spPr>
          <a:xfrm>
            <a:off x="381000" y="2343100"/>
            <a:ext cx="5851500" cy="2775600"/>
          </a:xfrm>
          <a:prstGeom prst="round2DiagRect">
            <a:avLst>
              <a:gd fmla="val 6406" name="adj1"/>
              <a:gd fmla="val 597"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9"/>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6" name="Google Shape;1306;p49"/>
          <p:cNvCxnSpPr>
            <a:stCxn id="1307"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308" name="Google Shape;1308;p49"/>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09" name="Google Shape;1309;p49"/>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310" name="Google Shape;1310;p49"/>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11" name="Google Shape;1311;p49"/>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312" name="Google Shape;1312;p49"/>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13" name="Google Shape;1313;p49"/>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314" name="Google Shape;1314;p49"/>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15" name="Google Shape;1315;p49"/>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307" name="Google Shape;1307;p49"/>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316" name="Google Shape;1316;p49"/>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317" name="Google Shape;1317;p49"/>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318" name="Google Shape;1318;p49"/>
          <p:cNvSpPr txBox="1"/>
          <p:nvPr/>
        </p:nvSpPr>
        <p:spPr>
          <a:xfrm>
            <a:off x="2495225" y="3123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319" name="Google Shape;1319;p49"/>
          <p:cNvSpPr txBox="1"/>
          <p:nvPr/>
        </p:nvSpPr>
        <p:spPr>
          <a:xfrm>
            <a:off x="2510750" y="3330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320" name="Google Shape;1320;p49"/>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321" name="Google Shape;1321;p49"/>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322" name="Google Shape;1322;p49"/>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323" name="Google Shape;1323;p49"/>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324" name="Google Shape;1324;p49"/>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325" name="Google Shape;1325;p49"/>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326" name="Google Shape;1326;p49"/>
          <p:cNvCxnSpPr/>
          <p:nvPr/>
        </p:nvCxnSpPr>
        <p:spPr>
          <a:xfrm flipH="1" rot="10800000">
            <a:off x="0" y="6816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1327" name="Google Shape;1327;p49"/>
          <p:cNvSpPr txBox="1"/>
          <p:nvPr/>
        </p:nvSpPr>
        <p:spPr>
          <a:xfrm>
            <a:off x="12589" y="3624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출고관리 - 출고 등록 </a:t>
            </a:r>
            <a:endParaRPr b="1" sz="1200">
              <a:solidFill>
                <a:srgbClr val="EFA594"/>
              </a:solidFill>
              <a:latin typeface="Roboto"/>
              <a:ea typeface="Roboto"/>
              <a:cs typeface="Roboto"/>
              <a:sym typeface="Roboto"/>
            </a:endParaRPr>
          </a:p>
        </p:txBody>
      </p:sp>
      <p:sp>
        <p:nvSpPr>
          <p:cNvPr id="1328" name="Google Shape;1328;p49"/>
          <p:cNvSpPr/>
          <p:nvPr/>
        </p:nvSpPr>
        <p:spPr>
          <a:xfrm>
            <a:off x="1091925" y="743737"/>
            <a:ext cx="6496200" cy="14610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9" name="Google Shape;1329;p49"/>
          <p:cNvPicPr preferRelativeResize="0"/>
          <p:nvPr/>
        </p:nvPicPr>
        <p:blipFill>
          <a:blip r:embed="rId3">
            <a:alphaModFix/>
          </a:blip>
          <a:stretch>
            <a:fillRect/>
          </a:stretch>
        </p:blipFill>
        <p:spPr>
          <a:xfrm>
            <a:off x="1178822" y="788501"/>
            <a:ext cx="6401155" cy="1411179"/>
          </a:xfrm>
          <a:prstGeom prst="rect">
            <a:avLst/>
          </a:prstGeom>
          <a:noFill/>
          <a:ln>
            <a:noFill/>
          </a:ln>
        </p:spPr>
      </p:pic>
      <p:pic>
        <p:nvPicPr>
          <p:cNvPr id="1330" name="Google Shape;1330;p49"/>
          <p:cNvPicPr preferRelativeResize="0"/>
          <p:nvPr/>
        </p:nvPicPr>
        <p:blipFill>
          <a:blip r:embed="rId4">
            <a:alphaModFix/>
          </a:blip>
          <a:stretch>
            <a:fillRect/>
          </a:stretch>
        </p:blipFill>
        <p:spPr>
          <a:xfrm>
            <a:off x="547851" y="2378275"/>
            <a:ext cx="5684616" cy="2740425"/>
          </a:xfrm>
          <a:prstGeom prst="rect">
            <a:avLst/>
          </a:prstGeom>
          <a:noFill/>
          <a:ln>
            <a:noFill/>
          </a:ln>
        </p:spPr>
      </p:pic>
      <p:pic>
        <p:nvPicPr>
          <p:cNvPr id="1331" name="Google Shape;1331;p49"/>
          <p:cNvPicPr preferRelativeResize="0"/>
          <p:nvPr/>
        </p:nvPicPr>
        <p:blipFill>
          <a:blip r:embed="rId5">
            <a:alphaModFix/>
          </a:blip>
          <a:stretch>
            <a:fillRect/>
          </a:stretch>
        </p:blipFill>
        <p:spPr>
          <a:xfrm>
            <a:off x="1695501" y="553495"/>
            <a:ext cx="292473" cy="288341"/>
          </a:xfrm>
          <a:prstGeom prst="rect">
            <a:avLst/>
          </a:prstGeom>
          <a:noFill/>
          <a:ln>
            <a:noFill/>
          </a:ln>
        </p:spPr>
      </p:pic>
      <p:sp>
        <p:nvSpPr>
          <p:cNvPr id="1332" name="Google Shape;1332;p49"/>
          <p:cNvSpPr/>
          <p:nvPr/>
        </p:nvSpPr>
        <p:spPr>
          <a:xfrm flipH="1" rot="10800000">
            <a:off x="545875" y="2969075"/>
            <a:ext cx="5583300" cy="1260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333" name="Google Shape;1333;p49"/>
          <p:cNvSpPr/>
          <p:nvPr/>
        </p:nvSpPr>
        <p:spPr>
          <a:xfrm flipH="1" rot="10800000">
            <a:off x="663775" y="3870450"/>
            <a:ext cx="3153600" cy="1260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334" name="Google Shape;1334;p49"/>
          <p:cNvCxnSpPr>
            <a:stCxn id="1332" idx="0"/>
          </p:cNvCxnSpPr>
          <p:nvPr/>
        </p:nvCxnSpPr>
        <p:spPr>
          <a:xfrm flipH="1">
            <a:off x="2579725" y="3095075"/>
            <a:ext cx="757800" cy="613800"/>
          </a:xfrm>
          <a:prstGeom prst="straightConnector1">
            <a:avLst/>
          </a:prstGeom>
          <a:noFill/>
          <a:ln cap="flat" cmpd="sng" w="9525">
            <a:solidFill>
              <a:srgbClr val="B45F06"/>
            </a:solidFill>
            <a:prstDash val="dash"/>
            <a:round/>
            <a:headEnd len="med" w="med" type="none"/>
            <a:tailEnd len="med" w="med" type="triangle"/>
          </a:ln>
        </p:spPr>
      </p:cxnSp>
      <p:sp>
        <p:nvSpPr>
          <p:cNvPr id="1335" name="Google Shape;1335;p49"/>
          <p:cNvSpPr txBox="1"/>
          <p:nvPr/>
        </p:nvSpPr>
        <p:spPr>
          <a:xfrm>
            <a:off x="995275" y="3342663"/>
            <a:ext cx="21873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주문서 별 미출고 혹은 부분출고 내역 조회</a:t>
            </a:r>
            <a:endParaRPr b="1" sz="700">
              <a:solidFill>
                <a:srgbClr val="B45F06"/>
              </a:solidFill>
              <a:latin typeface="Roboto"/>
              <a:ea typeface="Roboto"/>
              <a:cs typeface="Roboto"/>
              <a:sym typeface="Roboto"/>
            </a:endParaRPr>
          </a:p>
        </p:txBody>
      </p:sp>
      <p:cxnSp>
        <p:nvCxnSpPr>
          <p:cNvPr id="1336" name="Google Shape;1336;p49"/>
          <p:cNvCxnSpPr>
            <a:stCxn id="1333" idx="3"/>
          </p:cNvCxnSpPr>
          <p:nvPr/>
        </p:nvCxnSpPr>
        <p:spPr>
          <a:xfrm flipH="1" rot="10800000">
            <a:off x="3817375" y="3748950"/>
            <a:ext cx="198900" cy="184500"/>
          </a:xfrm>
          <a:prstGeom prst="curvedConnector3">
            <a:avLst>
              <a:gd fmla="val 50000" name="adj1"/>
            </a:avLst>
          </a:prstGeom>
          <a:noFill/>
          <a:ln cap="flat" cmpd="sng" w="9525">
            <a:solidFill>
              <a:srgbClr val="B45F06"/>
            </a:solidFill>
            <a:prstDash val="dash"/>
            <a:round/>
            <a:headEnd len="med" w="med" type="none"/>
            <a:tailEnd len="med" w="med" type="none"/>
          </a:ln>
        </p:spPr>
      </p:cxnSp>
      <p:sp>
        <p:nvSpPr>
          <p:cNvPr id="1337" name="Google Shape;1337;p49"/>
          <p:cNvSpPr/>
          <p:nvPr/>
        </p:nvSpPr>
        <p:spPr>
          <a:xfrm rot="4563565">
            <a:off x="4038204" y="3704803"/>
            <a:ext cx="43584" cy="63084"/>
          </a:xfrm>
          <a:prstGeom prst="triangle">
            <a:avLst>
              <a:gd fmla="val 50000"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338" name="Google Shape;1338;p49"/>
          <p:cNvSpPr txBox="1"/>
          <p:nvPr/>
        </p:nvSpPr>
        <p:spPr>
          <a:xfrm>
            <a:off x="3991150" y="3621145"/>
            <a:ext cx="2187300" cy="1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800">
                <a:solidFill>
                  <a:srgbClr val="B45F06"/>
                </a:solidFill>
                <a:latin typeface="Roboto"/>
                <a:ea typeface="Roboto"/>
                <a:cs typeface="Roboto"/>
                <a:sym typeface="Roboto"/>
              </a:rPr>
              <a:t>미출고된 건의 제품 의 제품 LOT조회 </a:t>
            </a:r>
            <a:endParaRPr b="1" sz="800">
              <a:solidFill>
                <a:srgbClr val="B45F06"/>
              </a:solidFill>
              <a:latin typeface="Roboto"/>
              <a:ea typeface="Roboto"/>
              <a:cs typeface="Roboto"/>
              <a:sym typeface="Roboto"/>
            </a:endParaRPr>
          </a:p>
          <a:p>
            <a:pPr indent="0" lvl="0" marL="0" rtl="0" algn="l">
              <a:spcBef>
                <a:spcPts val="0"/>
              </a:spcBef>
              <a:spcAft>
                <a:spcPts val="0"/>
              </a:spcAft>
              <a:buNone/>
            </a:pPr>
            <a:r>
              <a:t/>
            </a:r>
            <a:endParaRPr b="1" sz="800">
              <a:solidFill>
                <a:srgbClr val="B45F06"/>
              </a:solidFill>
              <a:latin typeface="Roboto"/>
              <a:ea typeface="Roboto"/>
              <a:cs typeface="Roboto"/>
              <a:sym typeface="Roboto"/>
            </a:endParaRPr>
          </a:p>
        </p:txBody>
      </p:sp>
      <p:grpSp>
        <p:nvGrpSpPr>
          <p:cNvPr id="1339" name="Google Shape;1339;p49"/>
          <p:cNvGrpSpPr/>
          <p:nvPr/>
        </p:nvGrpSpPr>
        <p:grpSpPr>
          <a:xfrm>
            <a:off x="4114650" y="3194000"/>
            <a:ext cx="5325000" cy="1900150"/>
            <a:chOff x="4114650" y="3194000"/>
            <a:chExt cx="5325000" cy="1900150"/>
          </a:xfrm>
        </p:grpSpPr>
        <p:sp>
          <p:nvSpPr>
            <p:cNvPr id="1340" name="Google Shape;1340;p49"/>
            <p:cNvSpPr/>
            <p:nvPr/>
          </p:nvSpPr>
          <p:spPr>
            <a:xfrm flipH="1" rot="10800000">
              <a:off x="4712250" y="4883550"/>
              <a:ext cx="332100" cy="2106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341" name="Google Shape;1341;p49"/>
            <p:cNvCxnSpPr>
              <a:endCxn id="1340" idx="3"/>
            </p:cNvCxnSpPr>
            <p:nvPr/>
          </p:nvCxnSpPr>
          <p:spPr>
            <a:xfrm flipH="1">
              <a:off x="5044350" y="4211550"/>
              <a:ext cx="1554000" cy="777300"/>
            </a:xfrm>
            <a:prstGeom prst="straightConnector1">
              <a:avLst/>
            </a:prstGeom>
            <a:noFill/>
            <a:ln cap="flat" cmpd="sng" w="9525">
              <a:solidFill>
                <a:srgbClr val="B45F06"/>
              </a:solidFill>
              <a:prstDash val="dash"/>
              <a:round/>
              <a:headEnd len="med" w="med" type="none"/>
              <a:tailEnd len="med" w="med" type="triangle"/>
            </a:ln>
          </p:spPr>
        </p:cxnSp>
        <p:sp>
          <p:nvSpPr>
            <p:cNvPr id="1342" name="Google Shape;1342;p49"/>
            <p:cNvSpPr/>
            <p:nvPr/>
          </p:nvSpPr>
          <p:spPr>
            <a:xfrm>
              <a:off x="6627225" y="3194000"/>
              <a:ext cx="2314500" cy="1794900"/>
            </a:xfrm>
            <a:prstGeom prst="round2DiagRect">
              <a:avLst>
                <a:gd fmla="val 17304"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9"/>
            <p:cNvSpPr txBox="1"/>
            <p:nvPr/>
          </p:nvSpPr>
          <p:spPr>
            <a:xfrm>
              <a:off x="6627175" y="3352050"/>
              <a:ext cx="2314500" cy="85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800">
                <a:solidFill>
                  <a:srgbClr val="B45F06"/>
                </a:solidFill>
                <a:latin typeface="Roboto"/>
                <a:ea typeface="Roboto"/>
                <a:cs typeface="Roboto"/>
                <a:sym typeface="Roboto"/>
              </a:endParaRPr>
            </a:p>
            <a:p>
              <a:pPr indent="0" lvl="0" marL="0" rtl="0" algn="l">
                <a:spcBef>
                  <a:spcPts val="0"/>
                </a:spcBef>
                <a:spcAft>
                  <a:spcPts val="0"/>
                </a:spcAft>
                <a:buNone/>
              </a:pPr>
              <a:r>
                <a:rPr b="1" lang="es" sz="800">
                  <a:solidFill>
                    <a:srgbClr val="B45F06"/>
                  </a:solidFill>
                  <a:latin typeface="Roboto"/>
                  <a:ea typeface="Roboto"/>
                  <a:cs typeface="Roboto"/>
                  <a:sym typeface="Roboto"/>
                </a:rPr>
                <a:t>출고를 원하는 제품 LOT의  출고수 입력 한 후  </a:t>
              </a:r>
              <a:endParaRPr b="1" sz="800">
                <a:solidFill>
                  <a:srgbClr val="B45F06"/>
                </a:solidFill>
                <a:latin typeface="Roboto"/>
                <a:ea typeface="Roboto"/>
                <a:cs typeface="Roboto"/>
                <a:sym typeface="Roboto"/>
              </a:endParaRPr>
            </a:p>
            <a:p>
              <a:pPr indent="0" lvl="0" marL="0" rtl="0" algn="l">
                <a:spcBef>
                  <a:spcPts val="0"/>
                </a:spcBef>
                <a:spcAft>
                  <a:spcPts val="0"/>
                </a:spcAft>
                <a:buNone/>
              </a:pPr>
              <a:r>
                <a:rPr b="1" lang="es" sz="800">
                  <a:solidFill>
                    <a:srgbClr val="B45F06"/>
                  </a:solidFill>
                  <a:latin typeface="Roboto"/>
                  <a:ea typeface="Roboto"/>
                  <a:cs typeface="Roboto"/>
                  <a:sym typeface="Roboto"/>
                </a:rPr>
                <a:t>→ 출고를 원하는 제품 LOT 체크박스 클릭</a:t>
              </a:r>
              <a:r>
                <a:rPr b="1" lang="es" sz="900">
                  <a:solidFill>
                    <a:srgbClr val="B45F06"/>
                  </a:solidFill>
                  <a:latin typeface="Roboto"/>
                  <a:ea typeface="Roboto"/>
                  <a:cs typeface="Roboto"/>
                  <a:sym typeface="Roboto"/>
                </a:rPr>
                <a:t> </a:t>
              </a:r>
              <a:endParaRPr b="1" sz="900">
                <a:solidFill>
                  <a:srgbClr val="B45F06"/>
                </a:solidFill>
                <a:latin typeface="Roboto"/>
                <a:ea typeface="Roboto"/>
                <a:cs typeface="Roboto"/>
                <a:sym typeface="Roboto"/>
              </a:endParaRPr>
            </a:p>
            <a:p>
              <a:pPr indent="0" lvl="0" marL="0" rtl="0" algn="l">
                <a:spcBef>
                  <a:spcPts val="0"/>
                </a:spcBef>
                <a:spcAft>
                  <a:spcPts val="0"/>
                </a:spcAft>
                <a:buNone/>
              </a:pPr>
              <a:r>
                <a:t/>
              </a:r>
              <a:endParaRPr b="1" sz="1000">
                <a:solidFill>
                  <a:srgbClr val="B45F06"/>
                </a:solidFill>
                <a:latin typeface="Roboto"/>
                <a:ea typeface="Roboto"/>
                <a:cs typeface="Roboto"/>
                <a:sym typeface="Roboto"/>
              </a:endParaRPr>
            </a:p>
          </p:txBody>
        </p:sp>
        <p:pic>
          <p:nvPicPr>
            <p:cNvPr id="1344" name="Google Shape;1344;p49"/>
            <p:cNvPicPr preferRelativeResize="0"/>
            <p:nvPr/>
          </p:nvPicPr>
          <p:blipFill>
            <a:blip r:embed="rId6">
              <a:alphaModFix/>
            </a:blip>
            <a:stretch>
              <a:fillRect/>
            </a:stretch>
          </p:blipFill>
          <p:spPr>
            <a:xfrm>
              <a:off x="6749925" y="4529848"/>
              <a:ext cx="2187300" cy="249977"/>
            </a:xfrm>
            <a:prstGeom prst="rect">
              <a:avLst/>
            </a:prstGeom>
            <a:solidFill>
              <a:srgbClr val="B6D7A8"/>
            </a:solidFill>
            <a:ln>
              <a:noFill/>
            </a:ln>
          </p:spPr>
        </p:pic>
        <p:sp>
          <p:nvSpPr>
            <p:cNvPr id="1345" name="Google Shape;1345;p49"/>
            <p:cNvSpPr txBox="1"/>
            <p:nvPr/>
          </p:nvSpPr>
          <p:spPr>
            <a:xfrm>
              <a:off x="6671850" y="4200275"/>
              <a:ext cx="2767800" cy="2883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0"/>
                </a:spcAft>
                <a:buNone/>
              </a:pPr>
              <a:r>
                <a:t/>
              </a:r>
              <a:endParaRPr b="1" sz="800">
                <a:solidFill>
                  <a:srgbClr val="B45F06"/>
                </a:solidFill>
                <a:latin typeface="Roboto"/>
                <a:ea typeface="Roboto"/>
                <a:cs typeface="Roboto"/>
                <a:sym typeface="Roboto"/>
              </a:endParaRPr>
            </a:p>
            <a:p>
              <a:pPr indent="0" lvl="0" marL="0" rtl="0" algn="l">
                <a:spcBef>
                  <a:spcPts val="0"/>
                </a:spcBef>
                <a:spcAft>
                  <a:spcPts val="0"/>
                </a:spcAft>
                <a:buNone/>
              </a:pPr>
              <a:r>
                <a:rPr b="1" lang="es" sz="800">
                  <a:solidFill>
                    <a:srgbClr val="B45F06"/>
                  </a:solidFill>
                  <a:latin typeface="Roboto"/>
                  <a:ea typeface="Roboto"/>
                  <a:cs typeface="Roboto"/>
                  <a:sym typeface="Roboto"/>
                </a:rPr>
                <a:t>※ 재고수 보다 출고 수가 많은 경우 경고 알림</a:t>
              </a:r>
              <a:r>
                <a:rPr b="1" lang="es" sz="800">
                  <a:solidFill>
                    <a:srgbClr val="B45F06"/>
                  </a:solidFill>
                  <a:latin typeface="Roboto"/>
                  <a:ea typeface="Roboto"/>
                  <a:cs typeface="Roboto"/>
                  <a:sym typeface="Roboto"/>
                </a:rPr>
                <a:t> </a:t>
              </a:r>
              <a:endParaRPr b="1" sz="1000">
                <a:solidFill>
                  <a:srgbClr val="B45F06"/>
                </a:solidFill>
                <a:latin typeface="Roboto"/>
                <a:ea typeface="Roboto"/>
                <a:cs typeface="Roboto"/>
                <a:sym typeface="Roboto"/>
              </a:endParaRPr>
            </a:p>
          </p:txBody>
        </p:sp>
        <p:sp>
          <p:nvSpPr>
            <p:cNvPr id="1346" name="Google Shape;1346;p49"/>
            <p:cNvSpPr txBox="1"/>
            <p:nvPr/>
          </p:nvSpPr>
          <p:spPr>
            <a:xfrm>
              <a:off x="4114650" y="4144350"/>
              <a:ext cx="196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600">
                <a:solidFill>
                  <a:srgbClr val="B45F06"/>
                </a:solidFill>
                <a:latin typeface="Roboto"/>
                <a:ea typeface="Roboto"/>
                <a:cs typeface="Roboto"/>
                <a:sym typeface="Roboto"/>
              </a:endParaRPr>
            </a:p>
            <a:p>
              <a:pPr indent="0" lvl="0" marL="0" rtl="0" algn="l">
                <a:spcBef>
                  <a:spcPts val="0"/>
                </a:spcBef>
                <a:spcAft>
                  <a:spcPts val="0"/>
                </a:spcAft>
                <a:buNone/>
              </a:pPr>
              <a:r>
                <a:rPr b="1" lang="es" sz="600">
                  <a:solidFill>
                    <a:srgbClr val="B45F06"/>
                  </a:solidFill>
                  <a:latin typeface="Roboto"/>
                  <a:ea typeface="Roboto"/>
                  <a:cs typeface="Roboto"/>
                  <a:sym typeface="Roboto"/>
                </a:rPr>
                <a:t>※ 단, 제품 LOT는 제조일자 순서대로 정렬되며</a:t>
              </a:r>
              <a:endParaRPr b="1" sz="600">
                <a:solidFill>
                  <a:srgbClr val="B45F06"/>
                </a:solidFill>
                <a:latin typeface="Roboto"/>
                <a:ea typeface="Roboto"/>
                <a:cs typeface="Roboto"/>
                <a:sym typeface="Roboto"/>
              </a:endParaRPr>
            </a:p>
            <a:p>
              <a:pPr indent="0" lvl="0" marL="0" rtl="0" algn="l">
                <a:spcBef>
                  <a:spcPts val="0"/>
                </a:spcBef>
                <a:spcAft>
                  <a:spcPts val="0"/>
                </a:spcAft>
                <a:buNone/>
              </a:pPr>
              <a:r>
                <a:rPr b="1" lang="es" sz="600">
                  <a:solidFill>
                    <a:srgbClr val="B45F06"/>
                  </a:solidFill>
                  <a:latin typeface="Roboto"/>
                  <a:ea typeface="Roboto"/>
                  <a:cs typeface="Roboto"/>
                  <a:sym typeface="Roboto"/>
                </a:rPr>
                <a:t> 제품 재고가 0 인 경우 출력 되지 않는다. </a:t>
              </a:r>
              <a:endParaRPr/>
            </a:p>
          </p:txBody>
        </p:sp>
      </p:grpSp>
      <p:sp>
        <p:nvSpPr>
          <p:cNvPr id="1347" name="Google Shape;1347;p49"/>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32/101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50"/>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3" name="Google Shape;1353;p50"/>
          <p:cNvCxnSpPr>
            <a:stCxn id="1354"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355" name="Google Shape;1355;p50"/>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56" name="Google Shape;1356;p50"/>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357" name="Google Shape;1357;p50"/>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58" name="Google Shape;1358;p50"/>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359" name="Google Shape;1359;p50"/>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60" name="Google Shape;1360;p50"/>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361" name="Google Shape;1361;p50"/>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62" name="Google Shape;1362;p50"/>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354" name="Google Shape;1354;p50"/>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363" name="Google Shape;1363;p50"/>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364" name="Google Shape;1364;p50"/>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365" name="Google Shape;1365;p50"/>
          <p:cNvSpPr txBox="1"/>
          <p:nvPr/>
        </p:nvSpPr>
        <p:spPr>
          <a:xfrm>
            <a:off x="2495225" y="3123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366" name="Google Shape;1366;p50"/>
          <p:cNvSpPr txBox="1"/>
          <p:nvPr/>
        </p:nvSpPr>
        <p:spPr>
          <a:xfrm>
            <a:off x="2510750" y="3330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367" name="Google Shape;1367;p50"/>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368" name="Google Shape;1368;p50"/>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369" name="Google Shape;1369;p50"/>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370" name="Google Shape;1370;p50"/>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371" name="Google Shape;1371;p50"/>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372" name="Google Shape;1372;p50"/>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373" name="Google Shape;1373;p50"/>
          <p:cNvCxnSpPr/>
          <p:nvPr/>
        </p:nvCxnSpPr>
        <p:spPr>
          <a:xfrm flipH="1" rot="10800000">
            <a:off x="0" y="6816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1374" name="Google Shape;1374;p50"/>
          <p:cNvPicPr preferRelativeResize="0"/>
          <p:nvPr/>
        </p:nvPicPr>
        <p:blipFill>
          <a:blip r:embed="rId3">
            <a:alphaModFix/>
          </a:blip>
          <a:stretch>
            <a:fillRect/>
          </a:stretch>
        </p:blipFill>
        <p:spPr>
          <a:xfrm>
            <a:off x="1695501" y="553495"/>
            <a:ext cx="292473" cy="288341"/>
          </a:xfrm>
          <a:prstGeom prst="rect">
            <a:avLst/>
          </a:prstGeom>
          <a:noFill/>
          <a:ln>
            <a:noFill/>
          </a:ln>
        </p:spPr>
      </p:pic>
      <p:sp>
        <p:nvSpPr>
          <p:cNvPr id="1375" name="Google Shape;1375;p50"/>
          <p:cNvSpPr txBox="1"/>
          <p:nvPr/>
        </p:nvSpPr>
        <p:spPr>
          <a:xfrm>
            <a:off x="12589" y="3624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출고조회 </a:t>
            </a:r>
            <a:endParaRPr b="1" sz="1200">
              <a:solidFill>
                <a:srgbClr val="EFA594"/>
              </a:solidFill>
              <a:latin typeface="Roboto"/>
              <a:ea typeface="Roboto"/>
              <a:cs typeface="Roboto"/>
              <a:sym typeface="Roboto"/>
            </a:endParaRPr>
          </a:p>
        </p:txBody>
      </p:sp>
      <p:sp>
        <p:nvSpPr>
          <p:cNvPr id="1376" name="Google Shape;1376;p50"/>
          <p:cNvSpPr/>
          <p:nvPr/>
        </p:nvSpPr>
        <p:spPr>
          <a:xfrm>
            <a:off x="2110800" y="507500"/>
            <a:ext cx="5494800" cy="1560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7" name="Google Shape;1377;p50"/>
          <p:cNvPicPr preferRelativeResize="0"/>
          <p:nvPr/>
        </p:nvPicPr>
        <p:blipFill>
          <a:blip r:embed="rId4">
            <a:alphaModFix/>
          </a:blip>
          <a:stretch>
            <a:fillRect/>
          </a:stretch>
        </p:blipFill>
        <p:spPr>
          <a:xfrm>
            <a:off x="2182263" y="629679"/>
            <a:ext cx="5423474" cy="1461985"/>
          </a:xfrm>
          <a:prstGeom prst="rect">
            <a:avLst/>
          </a:prstGeom>
          <a:noFill/>
          <a:ln>
            <a:noFill/>
          </a:ln>
        </p:spPr>
      </p:pic>
      <p:sp>
        <p:nvSpPr>
          <p:cNvPr id="1378" name="Google Shape;1378;p50"/>
          <p:cNvSpPr/>
          <p:nvPr/>
        </p:nvSpPr>
        <p:spPr>
          <a:xfrm>
            <a:off x="422600" y="2354425"/>
            <a:ext cx="7402800" cy="26124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9" name="Google Shape;1379;p50"/>
          <p:cNvPicPr preferRelativeResize="0"/>
          <p:nvPr/>
        </p:nvPicPr>
        <p:blipFill>
          <a:blip r:embed="rId5">
            <a:alphaModFix/>
          </a:blip>
          <a:stretch>
            <a:fillRect/>
          </a:stretch>
        </p:blipFill>
        <p:spPr>
          <a:xfrm>
            <a:off x="577150" y="2479296"/>
            <a:ext cx="7248115" cy="2487875"/>
          </a:xfrm>
          <a:prstGeom prst="rect">
            <a:avLst/>
          </a:prstGeom>
          <a:noFill/>
          <a:ln>
            <a:noFill/>
          </a:ln>
        </p:spPr>
      </p:pic>
      <p:sp>
        <p:nvSpPr>
          <p:cNvPr id="1380" name="Google Shape;1380;p50"/>
          <p:cNvSpPr/>
          <p:nvPr/>
        </p:nvSpPr>
        <p:spPr>
          <a:xfrm flipH="1" rot="10800000">
            <a:off x="6999800" y="2726000"/>
            <a:ext cx="667500" cy="5373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381" name="Google Shape;1381;p50"/>
          <p:cNvCxnSpPr/>
          <p:nvPr/>
        </p:nvCxnSpPr>
        <p:spPr>
          <a:xfrm rot="10800000">
            <a:off x="7218000" y="3290825"/>
            <a:ext cx="760200" cy="560100"/>
          </a:xfrm>
          <a:prstGeom prst="straightConnector1">
            <a:avLst/>
          </a:prstGeom>
          <a:noFill/>
          <a:ln cap="flat" cmpd="sng" w="9525">
            <a:solidFill>
              <a:srgbClr val="B45F06"/>
            </a:solidFill>
            <a:prstDash val="dash"/>
            <a:round/>
            <a:headEnd len="med" w="med" type="none"/>
            <a:tailEnd len="med" w="med" type="triangle"/>
          </a:ln>
        </p:spPr>
      </p:cxnSp>
      <p:sp>
        <p:nvSpPr>
          <p:cNvPr id="1382" name="Google Shape;1382;p50"/>
          <p:cNvSpPr txBox="1"/>
          <p:nvPr/>
        </p:nvSpPr>
        <p:spPr>
          <a:xfrm>
            <a:off x="7839275" y="3901475"/>
            <a:ext cx="13047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출고 날짜 별로 정렬</a:t>
            </a:r>
            <a:endParaRPr b="1" sz="1000">
              <a:solidFill>
                <a:srgbClr val="B45F06"/>
              </a:solidFill>
              <a:latin typeface="Roboto"/>
              <a:ea typeface="Roboto"/>
              <a:cs typeface="Roboto"/>
              <a:sym typeface="Roboto"/>
            </a:endParaRPr>
          </a:p>
        </p:txBody>
      </p:sp>
      <p:sp>
        <p:nvSpPr>
          <p:cNvPr id="1383" name="Google Shape;1383;p50"/>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33/101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51"/>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89" name="Google Shape;1389;p51"/>
          <p:cNvCxnSpPr>
            <a:stCxn id="1390"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391" name="Google Shape;1391;p51"/>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92" name="Google Shape;1392;p51"/>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393" name="Google Shape;1393;p51"/>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94" name="Google Shape;1394;p51"/>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395" name="Google Shape;1395;p51"/>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96" name="Google Shape;1396;p51"/>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397" name="Google Shape;1397;p51"/>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398" name="Google Shape;1398;p51"/>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390" name="Google Shape;1390;p51"/>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399" name="Google Shape;1399;p51"/>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400" name="Google Shape;1400;p51"/>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401" name="Google Shape;1401;p51"/>
          <p:cNvSpPr txBox="1"/>
          <p:nvPr/>
        </p:nvSpPr>
        <p:spPr>
          <a:xfrm>
            <a:off x="2495225" y="3123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402" name="Google Shape;1402;p51"/>
          <p:cNvSpPr txBox="1"/>
          <p:nvPr/>
        </p:nvSpPr>
        <p:spPr>
          <a:xfrm>
            <a:off x="2510750" y="3330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403" name="Google Shape;1403;p51"/>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404" name="Google Shape;1404;p51"/>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405" name="Google Shape;1405;p51"/>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406" name="Google Shape;1406;p51"/>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407" name="Google Shape;1407;p51"/>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408" name="Google Shape;1408;p51"/>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409" name="Google Shape;1409;p51"/>
          <p:cNvCxnSpPr/>
          <p:nvPr/>
        </p:nvCxnSpPr>
        <p:spPr>
          <a:xfrm flipH="1" rot="10800000">
            <a:off x="0" y="6816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1410" name="Google Shape;1410;p51"/>
          <p:cNvPicPr preferRelativeResize="0"/>
          <p:nvPr/>
        </p:nvPicPr>
        <p:blipFill>
          <a:blip r:embed="rId3">
            <a:alphaModFix/>
          </a:blip>
          <a:stretch>
            <a:fillRect/>
          </a:stretch>
        </p:blipFill>
        <p:spPr>
          <a:xfrm>
            <a:off x="1695501" y="553495"/>
            <a:ext cx="292473" cy="288341"/>
          </a:xfrm>
          <a:prstGeom prst="rect">
            <a:avLst/>
          </a:prstGeom>
          <a:noFill/>
          <a:ln>
            <a:noFill/>
          </a:ln>
        </p:spPr>
      </p:pic>
      <p:sp>
        <p:nvSpPr>
          <p:cNvPr id="1411" name="Google Shape;1411;p51"/>
          <p:cNvSpPr txBox="1"/>
          <p:nvPr/>
        </p:nvSpPr>
        <p:spPr>
          <a:xfrm>
            <a:off x="12589" y="3624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반품</a:t>
            </a:r>
            <a:r>
              <a:rPr b="1" lang="es" sz="1200">
                <a:solidFill>
                  <a:srgbClr val="EFA594"/>
                </a:solidFill>
                <a:latin typeface="Roboto"/>
                <a:ea typeface="Roboto"/>
                <a:cs typeface="Roboto"/>
                <a:sym typeface="Roboto"/>
              </a:rPr>
              <a:t>관리 - </a:t>
            </a:r>
            <a:r>
              <a:rPr b="1" lang="es" sz="1200">
                <a:solidFill>
                  <a:srgbClr val="EFA594"/>
                </a:solidFill>
                <a:latin typeface="Roboto"/>
                <a:ea typeface="Roboto"/>
                <a:cs typeface="Roboto"/>
                <a:sym typeface="Roboto"/>
              </a:rPr>
              <a:t>반품</a:t>
            </a:r>
            <a:r>
              <a:rPr b="1" lang="es" sz="1200">
                <a:solidFill>
                  <a:srgbClr val="EFA594"/>
                </a:solidFill>
                <a:latin typeface="Roboto"/>
                <a:ea typeface="Roboto"/>
                <a:cs typeface="Roboto"/>
                <a:sym typeface="Roboto"/>
              </a:rPr>
              <a:t> 등록 </a:t>
            </a:r>
            <a:endParaRPr b="1" sz="1200">
              <a:solidFill>
                <a:srgbClr val="EFA594"/>
              </a:solidFill>
              <a:latin typeface="Roboto"/>
              <a:ea typeface="Roboto"/>
              <a:cs typeface="Roboto"/>
              <a:sym typeface="Roboto"/>
            </a:endParaRPr>
          </a:p>
        </p:txBody>
      </p:sp>
      <p:sp>
        <p:nvSpPr>
          <p:cNvPr id="1412" name="Google Shape;1412;p51"/>
          <p:cNvSpPr/>
          <p:nvPr/>
        </p:nvSpPr>
        <p:spPr>
          <a:xfrm>
            <a:off x="2123125" y="487625"/>
            <a:ext cx="6661500" cy="850200"/>
          </a:xfrm>
          <a:prstGeom prst="round2DiagRect">
            <a:avLst>
              <a:gd fmla="val 6406" name="adj1"/>
              <a:gd fmla="val 597"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3" name="Google Shape;1413;p51"/>
          <p:cNvPicPr preferRelativeResize="0"/>
          <p:nvPr/>
        </p:nvPicPr>
        <p:blipFill>
          <a:blip r:embed="rId4">
            <a:alphaModFix/>
          </a:blip>
          <a:stretch>
            <a:fillRect/>
          </a:stretch>
        </p:blipFill>
        <p:spPr>
          <a:xfrm>
            <a:off x="2187000" y="555628"/>
            <a:ext cx="6597523" cy="781997"/>
          </a:xfrm>
          <a:prstGeom prst="rect">
            <a:avLst/>
          </a:prstGeom>
          <a:noFill/>
          <a:ln>
            <a:noFill/>
          </a:ln>
        </p:spPr>
      </p:pic>
      <p:sp>
        <p:nvSpPr>
          <p:cNvPr id="1414" name="Google Shape;1414;p51"/>
          <p:cNvSpPr/>
          <p:nvPr/>
        </p:nvSpPr>
        <p:spPr>
          <a:xfrm>
            <a:off x="210525" y="1383800"/>
            <a:ext cx="6873000" cy="36480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5" name="Google Shape;1415;p51"/>
          <p:cNvPicPr preferRelativeResize="0"/>
          <p:nvPr/>
        </p:nvPicPr>
        <p:blipFill>
          <a:blip r:embed="rId5">
            <a:alphaModFix/>
          </a:blip>
          <a:stretch>
            <a:fillRect/>
          </a:stretch>
        </p:blipFill>
        <p:spPr>
          <a:xfrm>
            <a:off x="320875" y="1451600"/>
            <a:ext cx="6762651" cy="3571850"/>
          </a:xfrm>
          <a:prstGeom prst="rect">
            <a:avLst/>
          </a:prstGeom>
          <a:noFill/>
          <a:ln>
            <a:noFill/>
          </a:ln>
        </p:spPr>
      </p:pic>
      <p:sp>
        <p:nvSpPr>
          <p:cNvPr id="1416" name="Google Shape;1416;p51"/>
          <p:cNvSpPr/>
          <p:nvPr/>
        </p:nvSpPr>
        <p:spPr>
          <a:xfrm flipH="1" rot="10800000">
            <a:off x="320875" y="2148175"/>
            <a:ext cx="6660600" cy="1260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417" name="Google Shape;1417;p51"/>
          <p:cNvCxnSpPr/>
          <p:nvPr/>
        </p:nvCxnSpPr>
        <p:spPr>
          <a:xfrm flipH="1">
            <a:off x="2394325" y="2333075"/>
            <a:ext cx="943200" cy="748500"/>
          </a:xfrm>
          <a:prstGeom prst="straightConnector1">
            <a:avLst/>
          </a:prstGeom>
          <a:noFill/>
          <a:ln cap="flat" cmpd="sng" w="9525">
            <a:solidFill>
              <a:srgbClr val="B45F06"/>
            </a:solidFill>
            <a:prstDash val="dash"/>
            <a:round/>
            <a:headEnd len="med" w="med" type="none"/>
            <a:tailEnd len="med" w="med" type="triangle"/>
          </a:ln>
        </p:spPr>
      </p:cxnSp>
      <p:sp>
        <p:nvSpPr>
          <p:cNvPr id="1418" name="Google Shape;1418;p51"/>
          <p:cNvSpPr txBox="1"/>
          <p:nvPr/>
        </p:nvSpPr>
        <p:spPr>
          <a:xfrm>
            <a:off x="1233425" y="2667488"/>
            <a:ext cx="21873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주문서 별 </a:t>
            </a:r>
            <a:r>
              <a:rPr b="1" lang="es" sz="700">
                <a:solidFill>
                  <a:srgbClr val="B45F06"/>
                </a:solidFill>
                <a:latin typeface="Roboto"/>
                <a:ea typeface="Roboto"/>
                <a:cs typeface="Roboto"/>
                <a:sym typeface="Roboto"/>
              </a:rPr>
              <a:t>출고 완료된 주문 조회</a:t>
            </a:r>
            <a:endParaRPr b="1" sz="700">
              <a:solidFill>
                <a:srgbClr val="B45F06"/>
              </a:solidFill>
              <a:latin typeface="Roboto"/>
              <a:ea typeface="Roboto"/>
              <a:cs typeface="Roboto"/>
              <a:sym typeface="Roboto"/>
            </a:endParaRPr>
          </a:p>
        </p:txBody>
      </p:sp>
      <p:sp>
        <p:nvSpPr>
          <p:cNvPr id="1419" name="Google Shape;1419;p51"/>
          <p:cNvSpPr/>
          <p:nvPr/>
        </p:nvSpPr>
        <p:spPr>
          <a:xfrm flipH="1" rot="10800000">
            <a:off x="439300" y="3291175"/>
            <a:ext cx="3377400" cy="1260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420" name="Google Shape;1420;p51"/>
          <p:cNvSpPr/>
          <p:nvPr/>
        </p:nvSpPr>
        <p:spPr>
          <a:xfrm flipH="1" rot="10800000">
            <a:off x="4080100" y="3827175"/>
            <a:ext cx="1547700" cy="1317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421" name="Google Shape;1421;p51"/>
          <p:cNvCxnSpPr/>
          <p:nvPr/>
        </p:nvCxnSpPr>
        <p:spPr>
          <a:xfrm flipH="1">
            <a:off x="5627825" y="3601700"/>
            <a:ext cx="407400" cy="302700"/>
          </a:xfrm>
          <a:prstGeom prst="straightConnector1">
            <a:avLst/>
          </a:prstGeom>
          <a:noFill/>
          <a:ln cap="flat" cmpd="sng" w="9525">
            <a:solidFill>
              <a:srgbClr val="B45F06"/>
            </a:solidFill>
            <a:prstDash val="dash"/>
            <a:round/>
            <a:headEnd len="med" w="med" type="none"/>
            <a:tailEnd len="med" w="med" type="triangle"/>
          </a:ln>
        </p:spPr>
      </p:cxnSp>
      <p:sp>
        <p:nvSpPr>
          <p:cNvPr id="1422" name="Google Shape;1422;p51"/>
          <p:cNvSpPr txBox="1"/>
          <p:nvPr/>
        </p:nvSpPr>
        <p:spPr>
          <a:xfrm>
            <a:off x="5452975" y="3291175"/>
            <a:ext cx="13866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반품을 원하는 출고건에 반품원하는 수량 추가 </a:t>
            </a:r>
            <a:endParaRPr b="1" sz="700">
              <a:solidFill>
                <a:srgbClr val="B45F06"/>
              </a:solidFill>
              <a:latin typeface="Roboto"/>
              <a:ea typeface="Roboto"/>
              <a:cs typeface="Roboto"/>
              <a:sym typeface="Roboto"/>
            </a:endParaRPr>
          </a:p>
        </p:txBody>
      </p:sp>
      <p:sp>
        <p:nvSpPr>
          <p:cNvPr id="1423" name="Google Shape;1423;p51"/>
          <p:cNvSpPr/>
          <p:nvPr/>
        </p:nvSpPr>
        <p:spPr>
          <a:xfrm flipH="1" rot="10800000">
            <a:off x="4080100" y="4284375"/>
            <a:ext cx="1547700" cy="1317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424" name="Google Shape;1424;p51"/>
          <p:cNvSpPr/>
          <p:nvPr/>
        </p:nvSpPr>
        <p:spPr>
          <a:xfrm>
            <a:off x="6886600" y="2847463"/>
            <a:ext cx="1320600" cy="14565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5" name="Google Shape;1425;p51"/>
          <p:cNvPicPr preferRelativeResize="0"/>
          <p:nvPr/>
        </p:nvPicPr>
        <p:blipFill>
          <a:blip r:embed="rId6">
            <a:alphaModFix/>
          </a:blip>
          <a:stretch>
            <a:fillRect/>
          </a:stretch>
        </p:blipFill>
        <p:spPr>
          <a:xfrm>
            <a:off x="6963125" y="2903138"/>
            <a:ext cx="1244126" cy="1387675"/>
          </a:xfrm>
          <a:prstGeom prst="rect">
            <a:avLst/>
          </a:prstGeom>
          <a:noFill/>
          <a:ln>
            <a:noFill/>
          </a:ln>
        </p:spPr>
      </p:pic>
      <p:cxnSp>
        <p:nvCxnSpPr>
          <p:cNvPr id="1426" name="Google Shape;1426;p51"/>
          <p:cNvCxnSpPr>
            <a:stCxn id="1423" idx="3"/>
            <a:endCxn id="1424" idx="2"/>
          </p:cNvCxnSpPr>
          <p:nvPr/>
        </p:nvCxnSpPr>
        <p:spPr>
          <a:xfrm flipH="1" rot="10800000">
            <a:off x="5627800" y="3575625"/>
            <a:ext cx="1258800" cy="774600"/>
          </a:xfrm>
          <a:prstGeom prst="straightConnector1">
            <a:avLst/>
          </a:prstGeom>
          <a:noFill/>
          <a:ln cap="flat" cmpd="sng" w="9525">
            <a:solidFill>
              <a:srgbClr val="B45F06"/>
            </a:solidFill>
            <a:prstDash val="dash"/>
            <a:round/>
            <a:headEnd len="med" w="med" type="none"/>
            <a:tailEnd len="med" w="med" type="triangle"/>
          </a:ln>
        </p:spPr>
      </p:cxnSp>
      <p:sp>
        <p:nvSpPr>
          <p:cNvPr id="1427" name="Google Shape;1427;p51"/>
          <p:cNvSpPr txBox="1"/>
          <p:nvPr/>
        </p:nvSpPr>
        <p:spPr>
          <a:xfrm>
            <a:off x="5920700" y="4087125"/>
            <a:ext cx="13866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클릭 시 반품 사유 확인</a:t>
            </a:r>
            <a:endParaRPr b="1" sz="700">
              <a:solidFill>
                <a:srgbClr val="B45F06"/>
              </a:solidFill>
              <a:latin typeface="Roboto"/>
              <a:ea typeface="Roboto"/>
              <a:cs typeface="Roboto"/>
              <a:sym typeface="Roboto"/>
            </a:endParaRPr>
          </a:p>
        </p:txBody>
      </p:sp>
      <p:sp>
        <p:nvSpPr>
          <p:cNvPr id="1428" name="Google Shape;1428;p51"/>
          <p:cNvSpPr/>
          <p:nvPr/>
        </p:nvSpPr>
        <p:spPr>
          <a:xfrm flipH="1" rot="10800000">
            <a:off x="4679025" y="4625750"/>
            <a:ext cx="320400" cy="1956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429" name="Google Shape;1429;p51"/>
          <p:cNvCxnSpPr>
            <a:stCxn id="1428" idx="0"/>
          </p:cNvCxnSpPr>
          <p:nvPr/>
        </p:nvCxnSpPr>
        <p:spPr>
          <a:xfrm flipH="1" rot="-5400000">
            <a:off x="5295975" y="4364600"/>
            <a:ext cx="107100" cy="1020600"/>
          </a:xfrm>
          <a:prstGeom prst="bentConnector2">
            <a:avLst/>
          </a:prstGeom>
          <a:noFill/>
          <a:ln cap="flat" cmpd="sng" w="9525">
            <a:solidFill>
              <a:srgbClr val="B45F06"/>
            </a:solidFill>
            <a:prstDash val="dash"/>
            <a:round/>
            <a:headEnd len="med" w="med" type="none"/>
            <a:tailEnd len="med" w="med" type="none"/>
          </a:ln>
        </p:spPr>
      </p:cxnSp>
      <p:sp>
        <p:nvSpPr>
          <p:cNvPr id="1430" name="Google Shape;1430;p51"/>
          <p:cNvSpPr/>
          <p:nvPr/>
        </p:nvSpPr>
        <p:spPr>
          <a:xfrm rot="5400000">
            <a:off x="5770104" y="4864375"/>
            <a:ext cx="73800" cy="126000"/>
          </a:xfrm>
          <a:prstGeom prst="triangle">
            <a:avLst>
              <a:gd fmla="val 50000"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431" name="Google Shape;1431;p51"/>
          <p:cNvSpPr/>
          <p:nvPr/>
        </p:nvSpPr>
        <p:spPr>
          <a:xfrm>
            <a:off x="5920688" y="4473850"/>
            <a:ext cx="2502600" cy="6156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2" name="Google Shape;1432;p51"/>
          <p:cNvPicPr preferRelativeResize="0"/>
          <p:nvPr/>
        </p:nvPicPr>
        <p:blipFill>
          <a:blip r:embed="rId7">
            <a:alphaModFix/>
          </a:blip>
          <a:stretch>
            <a:fillRect/>
          </a:stretch>
        </p:blipFill>
        <p:spPr>
          <a:xfrm>
            <a:off x="6227478" y="4506117"/>
            <a:ext cx="1760705" cy="302700"/>
          </a:xfrm>
          <a:prstGeom prst="rect">
            <a:avLst/>
          </a:prstGeom>
          <a:noFill/>
          <a:ln>
            <a:noFill/>
          </a:ln>
        </p:spPr>
      </p:pic>
      <p:sp>
        <p:nvSpPr>
          <p:cNvPr id="1433" name="Google Shape;1433;p51"/>
          <p:cNvSpPr txBox="1"/>
          <p:nvPr/>
        </p:nvSpPr>
        <p:spPr>
          <a:xfrm>
            <a:off x="5996900" y="4797991"/>
            <a:ext cx="24024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반품을 원하는 주문 건과 담당자, 반품 수량, 반품 사유 입력 안하는 경우 경고</a:t>
            </a:r>
            <a:endParaRPr b="1" sz="700">
              <a:solidFill>
                <a:srgbClr val="B45F06"/>
              </a:solidFill>
              <a:latin typeface="Roboto"/>
              <a:ea typeface="Roboto"/>
              <a:cs typeface="Roboto"/>
              <a:sym typeface="Roboto"/>
            </a:endParaRPr>
          </a:p>
        </p:txBody>
      </p:sp>
      <p:sp>
        <p:nvSpPr>
          <p:cNvPr id="1434" name="Google Shape;1434;p51"/>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34/101</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52"/>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0" name="Google Shape;1440;p52"/>
          <p:cNvCxnSpPr>
            <a:stCxn id="1441"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442" name="Google Shape;1442;p52"/>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443" name="Google Shape;1443;p52"/>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444" name="Google Shape;1444;p52"/>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445" name="Google Shape;1445;p52"/>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446" name="Google Shape;1446;p52"/>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447" name="Google Shape;1447;p52"/>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448" name="Google Shape;1448;p52"/>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449" name="Google Shape;1449;p52"/>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441" name="Google Shape;1441;p52"/>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450" name="Google Shape;1450;p52"/>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451" name="Google Shape;1451;p52"/>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452" name="Google Shape;1452;p52"/>
          <p:cNvSpPr txBox="1"/>
          <p:nvPr/>
        </p:nvSpPr>
        <p:spPr>
          <a:xfrm>
            <a:off x="2495225" y="3123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453" name="Google Shape;1453;p52"/>
          <p:cNvSpPr txBox="1"/>
          <p:nvPr/>
        </p:nvSpPr>
        <p:spPr>
          <a:xfrm>
            <a:off x="2510750" y="3330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454" name="Google Shape;1454;p52"/>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455" name="Google Shape;1455;p52"/>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456" name="Google Shape;1456;p52"/>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457" name="Google Shape;1457;p52"/>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458" name="Google Shape;1458;p52"/>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459" name="Google Shape;1459;p52"/>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460" name="Google Shape;1460;p52"/>
          <p:cNvCxnSpPr/>
          <p:nvPr/>
        </p:nvCxnSpPr>
        <p:spPr>
          <a:xfrm flipH="1" rot="10800000">
            <a:off x="0" y="6816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1461" name="Google Shape;1461;p52"/>
          <p:cNvPicPr preferRelativeResize="0"/>
          <p:nvPr/>
        </p:nvPicPr>
        <p:blipFill>
          <a:blip r:embed="rId3">
            <a:alphaModFix/>
          </a:blip>
          <a:stretch>
            <a:fillRect/>
          </a:stretch>
        </p:blipFill>
        <p:spPr>
          <a:xfrm>
            <a:off x="1695501" y="553495"/>
            <a:ext cx="292473" cy="288341"/>
          </a:xfrm>
          <a:prstGeom prst="rect">
            <a:avLst/>
          </a:prstGeom>
          <a:noFill/>
          <a:ln>
            <a:noFill/>
          </a:ln>
        </p:spPr>
      </p:pic>
      <p:sp>
        <p:nvSpPr>
          <p:cNvPr id="1462" name="Google Shape;1462;p52"/>
          <p:cNvSpPr txBox="1"/>
          <p:nvPr/>
        </p:nvSpPr>
        <p:spPr>
          <a:xfrm>
            <a:off x="12589" y="3624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반품</a:t>
            </a:r>
            <a:r>
              <a:rPr b="1" lang="es" sz="1200">
                <a:solidFill>
                  <a:srgbClr val="EFA594"/>
                </a:solidFill>
                <a:latin typeface="Roboto"/>
                <a:ea typeface="Roboto"/>
                <a:cs typeface="Roboto"/>
                <a:sym typeface="Roboto"/>
              </a:rPr>
              <a:t>조회 </a:t>
            </a:r>
            <a:r>
              <a:rPr b="1" lang="es" sz="1200">
                <a:solidFill>
                  <a:srgbClr val="EFA594"/>
                </a:solidFill>
                <a:latin typeface="Roboto"/>
                <a:ea typeface="Roboto"/>
                <a:cs typeface="Roboto"/>
                <a:sym typeface="Roboto"/>
              </a:rPr>
              <a:t>및 수정 삭제</a:t>
            </a:r>
            <a:endParaRPr b="1" sz="1200">
              <a:solidFill>
                <a:srgbClr val="EFA594"/>
              </a:solidFill>
              <a:latin typeface="Roboto"/>
              <a:ea typeface="Roboto"/>
              <a:cs typeface="Roboto"/>
              <a:sym typeface="Roboto"/>
            </a:endParaRPr>
          </a:p>
        </p:txBody>
      </p:sp>
      <p:sp>
        <p:nvSpPr>
          <p:cNvPr id="1463" name="Google Shape;1463;p52"/>
          <p:cNvSpPr/>
          <p:nvPr/>
        </p:nvSpPr>
        <p:spPr>
          <a:xfrm>
            <a:off x="2011925" y="629675"/>
            <a:ext cx="6935100" cy="14508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4" name="Google Shape;1464;p52"/>
          <p:cNvPicPr preferRelativeResize="0"/>
          <p:nvPr/>
        </p:nvPicPr>
        <p:blipFill>
          <a:blip r:embed="rId4">
            <a:alphaModFix/>
          </a:blip>
          <a:stretch>
            <a:fillRect/>
          </a:stretch>
        </p:blipFill>
        <p:spPr>
          <a:xfrm>
            <a:off x="2097900" y="702300"/>
            <a:ext cx="6866126" cy="1378300"/>
          </a:xfrm>
          <a:prstGeom prst="rect">
            <a:avLst/>
          </a:prstGeom>
          <a:noFill/>
          <a:ln>
            <a:noFill/>
          </a:ln>
        </p:spPr>
      </p:pic>
      <p:sp>
        <p:nvSpPr>
          <p:cNvPr id="1465" name="Google Shape;1465;p52"/>
          <p:cNvSpPr/>
          <p:nvPr/>
        </p:nvSpPr>
        <p:spPr>
          <a:xfrm>
            <a:off x="64450" y="2236367"/>
            <a:ext cx="8789100" cy="2291400"/>
          </a:xfrm>
          <a:prstGeom prst="round2DiagRect">
            <a:avLst>
              <a:gd fmla="val 6406" name="adj1"/>
              <a:gd fmla="val 597"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6" name="Google Shape;1466;p52"/>
          <p:cNvPicPr preferRelativeResize="0"/>
          <p:nvPr/>
        </p:nvPicPr>
        <p:blipFill>
          <a:blip r:embed="rId5">
            <a:alphaModFix/>
          </a:blip>
          <a:stretch>
            <a:fillRect/>
          </a:stretch>
        </p:blipFill>
        <p:spPr>
          <a:xfrm>
            <a:off x="136875" y="2290924"/>
            <a:ext cx="8752239" cy="2248600"/>
          </a:xfrm>
          <a:prstGeom prst="rect">
            <a:avLst/>
          </a:prstGeom>
          <a:noFill/>
          <a:ln>
            <a:noFill/>
          </a:ln>
        </p:spPr>
      </p:pic>
      <p:sp>
        <p:nvSpPr>
          <p:cNvPr id="1467" name="Google Shape;1467;p52"/>
          <p:cNvSpPr/>
          <p:nvPr/>
        </p:nvSpPr>
        <p:spPr>
          <a:xfrm flipH="1" rot="10800000">
            <a:off x="5395775" y="2563225"/>
            <a:ext cx="612600" cy="1995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468" name="Google Shape;1468;p52"/>
          <p:cNvSpPr/>
          <p:nvPr/>
        </p:nvSpPr>
        <p:spPr>
          <a:xfrm flipH="1" rot="10800000">
            <a:off x="7571275" y="2563225"/>
            <a:ext cx="1275600" cy="1995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469" name="Google Shape;1469;p52"/>
          <p:cNvSpPr/>
          <p:nvPr/>
        </p:nvSpPr>
        <p:spPr>
          <a:xfrm flipH="1" rot="10800000">
            <a:off x="4223425" y="4293050"/>
            <a:ext cx="427800" cy="2175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470" name="Google Shape;1470;p52"/>
          <p:cNvCxnSpPr>
            <a:stCxn id="1467" idx="0"/>
            <a:endCxn id="1469" idx="2"/>
          </p:cNvCxnSpPr>
          <p:nvPr/>
        </p:nvCxnSpPr>
        <p:spPr>
          <a:xfrm flipH="1">
            <a:off x="4437275" y="2762725"/>
            <a:ext cx="1264800" cy="1530300"/>
          </a:xfrm>
          <a:prstGeom prst="straightConnector1">
            <a:avLst/>
          </a:prstGeom>
          <a:noFill/>
          <a:ln cap="flat" cmpd="sng" w="9525">
            <a:solidFill>
              <a:srgbClr val="B45F06"/>
            </a:solidFill>
            <a:prstDash val="dash"/>
            <a:round/>
            <a:headEnd len="med" w="med" type="none"/>
            <a:tailEnd len="med" w="med" type="none"/>
          </a:ln>
        </p:spPr>
      </p:cxnSp>
      <p:cxnSp>
        <p:nvCxnSpPr>
          <p:cNvPr id="1471" name="Google Shape;1471;p52"/>
          <p:cNvCxnSpPr>
            <a:stCxn id="1468" idx="0"/>
            <a:endCxn id="1469" idx="2"/>
          </p:cNvCxnSpPr>
          <p:nvPr/>
        </p:nvCxnSpPr>
        <p:spPr>
          <a:xfrm flipH="1">
            <a:off x="4437475" y="2762725"/>
            <a:ext cx="3771600" cy="1530300"/>
          </a:xfrm>
          <a:prstGeom prst="straightConnector1">
            <a:avLst/>
          </a:prstGeom>
          <a:noFill/>
          <a:ln cap="flat" cmpd="sng" w="9525">
            <a:solidFill>
              <a:srgbClr val="B45F06"/>
            </a:solidFill>
            <a:prstDash val="dash"/>
            <a:round/>
            <a:headEnd len="med" w="med" type="none"/>
            <a:tailEnd len="med" w="med" type="none"/>
          </a:ln>
        </p:spPr>
      </p:cxnSp>
      <p:sp>
        <p:nvSpPr>
          <p:cNvPr id="1472" name="Google Shape;1472;p52"/>
          <p:cNvSpPr txBox="1"/>
          <p:nvPr/>
        </p:nvSpPr>
        <p:spPr>
          <a:xfrm>
            <a:off x="3325250" y="4012825"/>
            <a:ext cx="11610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반품량, 반품 사유 수정 </a:t>
            </a:r>
            <a:endParaRPr b="1" sz="700">
              <a:solidFill>
                <a:srgbClr val="B45F06"/>
              </a:solidFill>
              <a:latin typeface="Roboto"/>
              <a:ea typeface="Roboto"/>
              <a:cs typeface="Roboto"/>
              <a:sym typeface="Roboto"/>
            </a:endParaRPr>
          </a:p>
        </p:txBody>
      </p:sp>
      <p:sp>
        <p:nvSpPr>
          <p:cNvPr id="1473" name="Google Shape;1473;p52"/>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35/101</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53"/>
          <p:cNvSpPr/>
          <p:nvPr/>
        </p:nvSpPr>
        <p:spPr>
          <a:xfrm>
            <a:off x="460075" y="3048300"/>
            <a:ext cx="7917300" cy="1884900"/>
          </a:xfrm>
          <a:prstGeom prst="round2DiagRect">
            <a:avLst>
              <a:gd fmla="val 11310"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395675" y="1265950"/>
            <a:ext cx="8015400" cy="1728300"/>
          </a:xfrm>
          <a:prstGeom prst="round2DiagRect">
            <a:avLst>
              <a:gd fmla="val 12793"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3"/>
          <p:cNvSpPr/>
          <p:nvPr/>
        </p:nvSpPr>
        <p:spPr>
          <a:xfrm>
            <a:off x="2110800" y="507500"/>
            <a:ext cx="6748200" cy="704400"/>
          </a:xfrm>
          <a:prstGeom prst="round2DiagRect">
            <a:avLst>
              <a:gd fmla="val 6406" name="adj1"/>
              <a:gd fmla="val 597"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3"/>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2" name="Google Shape;1482;p53"/>
          <p:cNvCxnSpPr>
            <a:stCxn id="1483"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484" name="Google Shape;1484;p53"/>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485" name="Google Shape;1485;p53"/>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486" name="Google Shape;1486;p53"/>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487" name="Google Shape;1487;p53"/>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488" name="Google Shape;1488;p53"/>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489" name="Google Shape;1489;p53"/>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490" name="Google Shape;1490;p53"/>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491" name="Google Shape;1491;p53"/>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483" name="Google Shape;1483;p53"/>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492" name="Google Shape;1492;p53"/>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493" name="Google Shape;1493;p53"/>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494" name="Google Shape;1494;p53"/>
          <p:cNvSpPr txBox="1"/>
          <p:nvPr/>
        </p:nvSpPr>
        <p:spPr>
          <a:xfrm>
            <a:off x="2495225" y="3123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495" name="Google Shape;1495;p53"/>
          <p:cNvSpPr txBox="1"/>
          <p:nvPr/>
        </p:nvSpPr>
        <p:spPr>
          <a:xfrm>
            <a:off x="2510750" y="3330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496" name="Google Shape;1496;p53"/>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497" name="Google Shape;1497;p53"/>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498" name="Google Shape;1498;p53"/>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499" name="Google Shape;1499;p53"/>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500" name="Google Shape;1500;p53"/>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501" name="Google Shape;1501;p53"/>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502" name="Google Shape;1502;p53"/>
          <p:cNvCxnSpPr/>
          <p:nvPr/>
        </p:nvCxnSpPr>
        <p:spPr>
          <a:xfrm flipH="1" rot="10800000">
            <a:off x="0" y="6816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1503" name="Google Shape;1503;p53"/>
          <p:cNvPicPr preferRelativeResize="0"/>
          <p:nvPr/>
        </p:nvPicPr>
        <p:blipFill>
          <a:blip r:embed="rId3">
            <a:alphaModFix/>
          </a:blip>
          <a:stretch>
            <a:fillRect/>
          </a:stretch>
        </p:blipFill>
        <p:spPr>
          <a:xfrm>
            <a:off x="1695501" y="553495"/>
            <a:ext cx="292473" cy="288341"/>
          </a:xfrm>
          <a:prstGeom prst="rect">
            <a:avLst/>
          </a:prstGeom>
          <a:noFill/>
          <a:ln>
            <a:noFill/>
          </a:ln>
        </p:spPr>
      </p:pic>
      <p:sp>
        <p:nvSpPr>
          <p:cNvPr id="1504" name="Google Shape;1504;p53"/>
          <p:cNvSpPr txBox="1"/>
          <p:nvPr/>
        </p:nvSpPr>
        <p:spPr>
          <a:xfrm>
            <a:off x="12589" y="3624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제품재고 조회</a:t>
            </a:r>
            <a:r>
              <a:rPr b="1" lang="es" sz="1200">
                <a:solidFill>
                  <a:srgbClr val="EFA594"/>
                </a:solidFill>
                <a:latin typeface="Roboto"/>
                <a:ea typeface="Roboto"/>
                <a:cs typeface="Roboto"/>
                <a:sym typeface="Roboto"/>
              </a:rPr>
              <a:t>  </a:t>
            </a:r>
            <a:endParaRPr b="1" sz="1200">
              <a:solidFill>
                <a:srgbClr val="EFA594"/>
              </a:solidFill>
              <a:latin typeface="Roboto"/>
              <a:ea typeface="Roboto"/>
              <a:cs typeface="Roboto"/>
              <a:sym typeface="Roboto"/>
            </a:endParaRPr>
          </a:p>
        </p:txBody>
      </p:sp>
      <p:pic>
        <p:nvPicPr>
          <p:cNvPr id="1505" name="Google Shape;1505;p53"/>
          <p:cNvPicPr preferRelativeResize="0"/>
          <p:nvPr/>
        </p:nvPicPr>
        <p:blipFill>
          <a:blip r:embed="rId4">
            <a:alphaModFix/>
          </a:blip>
          <a:stretch>
            <a:fillRect/>
          </a:stretch>
        </p:blipFill>
        <p:spPr>
          <a:xfrm>
            <a:off x="2182275" y="555625"/>
            <a:ext cx="6676675" cy="656250"/>
          </a:xfrm>
          <a:prstGeom prst="rect">
            <a:avLst/>
          </a:prstGeom>
          <a:noFill/>
          <a:ln>
            <a:noFill/>
          </a:ln>
        </p:spPr>
      </p:pic>
      <p:pic>
        <p:nvPicPr>
          <p:cNvPr id="1506" name="Google Shape;1506;p53"/>
          <p:cNvPicPr preferRelativeResize="0"/>
          <p:nvPr/>
        </p:nvPicPr>
        <p:blipFill>
          <a:blip r:embed="rId5">
            <a:alphaModFix/>
          </a:blip>
          <a:stretch>
            <a:fillRect/>
          </a:stretch>
        </p:blipFill>
        <p:spPr>
          <a:xfrm>
            <a:off x="531225" y="1322550"/>
            <a:ext cx="7879847" cy="1687500"/>
          </a:xfrm>
          <a:prstGeom prst="rect">
            <a:avLst/>
          </a:prstGeom>
          <a:noFill/>
          <a:ln>
            <a:noFill/>
          </a:ln>
        </p:spPr>
      </p:pic>
      <p:pic>
        <p:nvPicPr>
          <p:cNvPr id="1507" name="Google Shape;1507;p53"/>
          <p:cNvPicPr preferRelativeResize="0"/>
          <p:nvPr/>
        </p:nvPicPr>
        <p:blipFill>
          <a:blip r:embed="rId6">
            <a:alphaModFix/>
          </a:blip>
          <a:stretch>
            <a:fillRect/>
          </a:stretch>
        </p:blipFill>
        <p:spPr>
          <a:xfrm>
            <a:off x="570375" y="3120725"/>
            <a:ext cx="7807273" cy="1830625"/>
          </a:xfrm>
          <a:prstGeom prst="rect">
            <a:avLst/>
          </a:prstGeom>
          <a:noFill/>
          <a:ln>
            <a:noFill/>
          </a:ln>
        </p:spPr>
      </p:pic>
      <p:sp>
        <p:nvSpPr>
          <p:cNvPr id="1508" name="Google Shape;1508;p53"/>
          <p:cNvSpPr/>
          <p:nvPr/>
        </p:nvSpPr>
        <p:spPr>
          <a:xfrm flipH="1" rot="10800000">
            <a:off x="539725" y="2167186"/>
            <a:ext cx="7858200" cy="1995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509" name="Google Shape;1509;p53"/>
          <p:cNvCxnSpPr/>
          <p:nvPr/>
        </p:nvCxnSpPr>
        <p:spPr>
          <a:xfrm flipH="1">
            <a:off x="2525825" y="2370025"/>
            <a:ext cx="360900" cy="932400"/>
          </a:xfrm>
          <a:prstGeom prst="straightConnector1">
            <a:avLst/>
          </a:prstGeom>
          <a:noFill/>
          <a:ln cap="flat" cmpd="sng" w="9525">
            <a:solidFill>
              <a:srgbClr val="B45F06"/>
            </a:solidFill>
            <a:prstDash val="dash"/>
            <a:round/>
            <a:headEnd len="med" w="med" type="none"/>
            <a:tailEnd len="med" w="med" type="triangle"/>
          </a:ln>
        </p:spPr>
      </p:cxnSp>
      <p:sp>
        <p:nvSpPr>
          <p:cNvPr id="1510" name="Google Shape;1510;p53"/>
          <p:cNvSpPr txBox="1"/>
          <p:nvPr/>
        </p:nvSpPr>
        <p:spPr>
          <a:xfrm>
            <a:off x="2639450" y="3098425"/>
            <a:ext cx="17280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제품 클릭 시 해당 제품별 LOT 조회</a:t>
            </a:r>
            <a:endParaRPr b="1" sz="700">
              <a:solidFill>
                <a:srgbClr val="B45F06"/>
              </a:solidFill>
              <a:latin typeface="Roboto"/>
              <a:ea typeface="Roboto"/>
              <a:cs typeface="Roboto"/>
              <a:sym typeface="Roboto"/>
            </a:endParaRPr>
          </a:p>
        </p:txBody>
      </p:sp>
      <p:sp>
        <p:nvSpPr>
          <p:cNvPr id="1511" name="Google Shape;1511;p53"/>
          <p:cNvSpPr/>
          <p:nvPr/>
        </p:nvSpPr>
        <p:spPr>
          <a:xfrm flipH="1" rot="10800000">
            <a:off x="6405350" y="3538775"/>
            <a:ext cx="1898400" cy="1995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512" name="Google Shape;1512;p53"/>
          <p:cNvSpPr txBox="1"/>
          <p:nvPr/>
        </p:nvSpPr>
        <p:spPr>
          <a:xfrm>
            <a:off x="6449450" y="3784225"/>
            <a:ext cx="17280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제품LOT의 상태가 보관이 우선이며, </a:t>
            </a:r>
            <a:endParaRPr b="1" sz="700">
              <a:solidFill>
                <a:srgbClr val="B45F06"/>
              </a:solidFill>
              <a:latin typeface="Roboto"/>
              <a:ea typeface="Roboto"/>
              <a:cs typeface="Roboto"/>
              <a:sym typeface="Roboto"/>
            </a:endParaRPr>
          </a:p>
          <a:p>
            <a:pPr indent="0" lvl="0" marL="0" rtl="0" algn="l">
              <a:spcBef>
                <a:spcPts val="0"/>
              </a:spcBef>
              <a:spcAft>
                <a:spcPts val="0"/>
              </a:spcAft>
              <a:buNone/>
            </a:pPr>
            <a:r>
              <a:rPr b="1" lang="es" sz="700">
                <a:solidFill>
                  <a:srgbClr val="B45F06"/>
                </a:solidFill>
                <a:latin typeface="Roboto"/>
                <a:ea typeface="Roboto"/>
                <a:cs typeface="Roboto"/>
                <a:sym typeface="Roboto"/>
              </a:rPr>
              <a:t>유통기한 기준으로 정렬되어 출력 </a:t>
            </a:r>
            <a:endParaRPr b="1" sz="700">
              <a:solidFill>
                <a:srgbClr val="B45F06"/>
              </a:solidFill>
              <a:latin typeface="Roboto"/>
              <a:ea typeface="Roboto"/>
              <a:cs typeface="Roboto"/>
              <a:sym typeface="Roboto"/>
            </a:endParaRPr>
          </a:p>
        </p:txBody>
      </p:sp>
      <p:sp>
        <p:nvSpPr>
          <p:cNvPr id="1513" name="Google Shape;1513;p53"/>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36/101</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54"/>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p:nvPr/>
        </p:nvSpPr>
        <p:spPr>
          <a:xfrm>
            <a:off x="73900" y="1725475"/>
            <a:ext cx="8935200" cy="3166500"/>
          </a:xfrm>
          <a:prstGeom prst="round2DiagRect">
            <a:avLst>
              <a:gd fmla="val 653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4"/>
          <p:cNvSpPr/>
          <p:nvPr/>
        </p:nvSpPr>
        <p:spPr>
          <a:xfrm>
            <a:off x="73900" y="828425"/>
            <a:ext cx="8901600" cy="760800"/>
          </a:xfrm>
          <a:prstGeom prst="round2DiagRect">
            <a:avLst>
              <a:gd fmla="val 6406" name="adj1"/>
              <a:gd fmla="val 597"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1" name="Google Shape;1521;p54"/>
          <p:cNvCxnSpPr>
            <a:stCxn id="1522"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523" name="Google Shape;1523;p54"/>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524" name="Google Shape;1524;p54"/>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525" name="Google Shape;1525;p54"/>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526" name="Google Shape;1526;p54"/>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527" name="Google Shape;1527;p54"/>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528" name="Google Shape;1528;p54"/>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529" name="Google Shape;1529;p54"/>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530" name="Google Shape;1530;p54"/>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522" name="Google Shape;1522;p54"/>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531" name="Google Shape;1531;p54"/>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532" name="Google Shape;1532;p54"/>
          <p:cNvSpPr/>
          <p:nvPr/>
        </p:nvSpPr>
        <p:spPr>
          <a:xfrm>
            <a:off x="2619325" y="7327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533" name="Google Shape;1533;p54"/>
          <p:cNvSpPr txBox="1"/>
          <p:nvPr/>
        </p:nvSpPr>
        <p:spPr>
          <a:xfrm>
            <a:off x="2495225" y="3123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534" name="Google Shape;1534;p54"/>
          <p:cNvSpPr txBox="1"/>
          <p:nvPr>
            <p:ph type="ctrTitle"/>
          </p:nvPr>
        </p:nvSpPr>
        <p:spPr>
          <a:xfrm>
            <a:off x="2182283"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555C"/>
              </a:solidFill>
            </a:endParaRPr>
          </a:p>
        </p:txBody>
      </p:sp>
      <p:sp>
        <p:nvSpPr>
          <p:cNvPr id="1535" name="Google Shape;1535;p54"/>
          <p:cNvSpPr txBox="1"/>
          <p:nvPr>
            <p:ph type="ctrTitle"/>
          </p:nvPr>
        </p:nvSpPr>
        <p:spPr>
          <a:xfrm>
            <a:off x="970672"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536" name="Google Shape;1536;p54"/>
          <p:cNvSpPr txBox="1"/>
          <p:nvPr>
            <p:ph type="ctrTitle"/>
          </p:nvPr>
        </p:nvSpPr>
        <p:spPr>
          <a:xfrm>
            <a:off x="3365247"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537" name="Google Shape;1537;p54"/>
          <p:cNvSpPr txBox="1"/>
          <p:nvPr>
            <p:ph type="ctrTitle"/>
          </p:nvPr>
        </p:nvSpPr>
        <p:spPr>
          <a:xfrm>
            <a:off x="4558564" y="2689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538" name="Google Shape;1538;p54"/>
          <p:cNvSpPr txBox="1"/>
          <p:nvPr>
            <p:ph type="ctrTitle"/>
          </p:nvPr>
        </p:nvSpPr>
        <p:spPr>
          <a:xfrm>
            <a:off x="5732623" y="197965"/>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539" name="Google Shape;1539;p54"/>
          <p:cNvSpPr txBox="1"/>
          <p:nvPr>
            <p:ph type="ctrTitle"/>
          </p:nvPr>
        </p:nvSpPr>
        <p:spPr>
          <a:xfrm>
            <a:off x="6962798" y="2031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cxnSp>
        <p:nvCxnSpPr>
          <p:cNvPr id="1540" name="Google Shape;1540;p54"/>
          <p:cNvCxnSpPr/>
          <p:nvPr/>
        </p:nvCxnSpPr>
        <p:spPr>
          <a:xfrm flipH="1" rot="10800000">
            <a:off x="0" y="6816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1541" name="Google Shape;1541;p54"/>
          <p:cNvPicPr preferRelativeResize="0"/>
          <p:nvPr/>
        </p:nvPicPr>
        <p:blipFill>
          <a:blip r:embed="rId3">
            <a:alphaModFix/>
          </a:blip>
          <a:stretch>
            <a:fillRect/>
          </a:stretch>
        </p:blipFill>
        <p:spPr>
          <a:xfrm>
            <a:off x="1695501" y="553495"/>
            <a:ext cx="292473" cy="288341"/>
          </a:xfrm>
          <a:prstGeom prst="rect">
            <a:avLst/>
          </a:prstGeom>
          <a:noFill/>
          <a:ln>
            <a:noFill/>
          </a:ln>
        </p:spPr>
      </p:pic>
      <p:sp>
        <p:nvSpPr>
          <p:cNvPr id="1542" name="Google Shape;1542;p54"/>
          <p:cNvSpPr txBox="1"/>
          <p:nvPr/>
        </p:nvSpPr>
        <p:spPr>
          <a:xfrm>
            <a:off x="12589" y="3624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제품LOT별 조회</a:t>
            </a:r>
            <a:endParaRPr b="1" sz="1200">
              <a:solidFill>
                <a:srgbClr val="EFA594"/>
              </a:solidFill>
              <a:latin typeface="Roboto"/>
              <a:ea typeface="Roboto"/>
              <a:cs typeface="Roboto"/>
              <a:sym typeface="Roboto"/>
            </a:endParaRPr>
          </a:p>
        </p:txBody>
      </p:sp>
      <p:pic>
        <p:nvPicPr>
          <p:cNvPr id="1543" name="Google Shape;1543;p54"/>
          <p:cNvPicPr preferRelativeResize="0"/>
          <p:nvPr/>
        </p:nvPicPr>
        <p:blipFill>
          <a:blip r:embed="rId4">
            <a:alphaModFix/>
          </a:blip>
          <a:stretch>
            <a:fillRect/>
          </a:stretch>
        </p:blipFill>
        <p:spPr>
          <a:xfrm>
            <a:off x="152400" y="878411"/>
            <a:ext cx="8839202" cy="734282"/>
          </a:xfrm>
          <a:prstGeom prst="rect">
            <a:avLst/>
          </a:prstGeom>
          <a:noFill/>
          <a:ln>
            <a:noFill/>
          </a:ln>
        </p:spPr>
      </p:pic>
      <p:pic>
        <p:nvPicPr>
          <p:cNvPr id="1544" name="Google Shape;1544;p54"/>
          <p:cNvPicPr preferRelativeResize="0"/>
          <p:nvPr/>
        </p:nvPicPr>
        <p:blipFill>
          <a:blip r:embed="rId5">
            <a:alphaModFix/>
          </a:blip>
          <a:stretch>
            <a:fillRect/>
          </a:stretch>
        </p:blipFill>
        <p:spPr>
          <a:xfrm>
            <a:off x="148488" y="1829700"/>
            <a:ext cx="8847024" cy="3062206"/>
          </a:xfrm>
          <a:prstGeom prst="rect">
            <a:avLst/>
          </a:prstGeom>
          <a:noFill/>
          <a:ln>
            <a:noFill/>
          </a:ln>
        </p:spPr>
      </p:pic>
      <p:sp>
        <p:nvSpPr>
          <p:cNvPr id="1545" name="Google Shape;1545;p54"/>
          <p:cNvSpPr/>
          <p:nvPr/>
        </p:nvSpPr>
        <p:spPr>
          <a:xfrm flipH="1" rot="10800000">
            <a:off x="8481675" y="2098975"/>
            <a:ext cx="399300" cy="1995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546" name="Google Shape;1546;p54"/>
          <p:cNvSpPr/>
          <p:nvPr/>
        </p:nvSpPr>
        <p:spPr>
          <a:xfrm>
            <a:off x="8863750" y="2221625"/>
            <a:ext cx="68400" cy="31200"/>
          </a:xfrm>
          <a:prstGeom prst="rect">
            <a:avLst/>
          </a:prstGeom>
          <a:solidFill>
            <a:srgbClr val="F7F8F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547" name="Google Shape;1547;p54"/>
          <p:cNvSpPr/>
          <p:nvPr/>
        </p:nvSpPr>
        <p:spPr>
          <a:xfrm flipH="1" rot="10800000">
            <a:off x="7208000" y="2098975"/>
            <a:ext cx="537300" cy="843300"/>
          </a:xfrm>
          <a:prstGeom prst="rect">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548" name="Google Shape;1548;p54"/>
          <p:cNvCxnSpPr>
            <a:endCxn id="1547" idx="0"/>
          </p:cNvCxnSpPr>
          <p:nvPr/>
        </p:nvCxnSpPr>
        <p:spPr>
          <a:xfrm rot="10800000">
            <a:off x="7476650" y="2942275"/>
            <a:ext cx="600" cy="378000"/>
          </a:xfrm>
          <a:prstGeom prst="straightConnector1">
            <a:avLst/>
          </a:prstGeom>
          <a:noFill/>
          <a:ln cap="flat" cmpd="sng" w="9525">
            <a:solidFill>
              <a:srgbClr val="B45F06"/>
            </a:solidFill>
            <a:prstDash val="dash"/>
            <a:round/>
            <a:headEnd len="med" w="med" type="none"/>
            <a:tailEnd len="med" w="med" type="triangle"/>
          </a:ln>
        </p:spPr>
      </p:cxnSp>
      <p:sp>
        <p:nvSpPr>
          <p:cNvPr id="1549" name="Google Shape;1549;p54"/>
          <p:cNvSpPr txBox="1"/>
          <p:nvPr/>
        </p:nvSpPr>
        <p:spPr>
          <a:xfrm>
            <a:off x="6159975" y="3183300"/>
            <a:ext cx="13092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유통기한 기준으로 LOT 정렬 </a:t>
            </a:r>
            <a:endParaRPr b="1" sz="700">
              <a:solidFill>
                <a:srgbClr val="B45F06"/>
              </a:solidFill>
              <a:latin typeface="Roboto"/>
              <a:ea typeface="Roboto"/>
              <a:cs typeface="Roboto"/>
              <a:sym typeface="Roboto"/>
            </a:endParaRPr>
          </a:p>
        </p:txBody>
      </p:sp>
      <p:cxnSp>
        <p:nvCxnSpPr>
          <p:cNvPr id="1550" name="Google Shape;1550;p54"/>
          <p:cNvCxnSpPr/>
          <p:nvPr/>
        </p:nvCxnSpPr>
        <p:spPr>
          <a:xfrm rot="10800000">
            <a:off x="8695700" y="2332525"/>
            <a:ext cx="4500" cy="760800"/>
          </a:xfrm>
          <a:prstGeom prst="straightConnector1">
            <a:avLst/>
          </a:prstGeom>
          <a:noFill/>
          <a:ln cap="flat" cmpd="sng" w="9525">
            <a:solidFill>
              <a:srgbClr val="B45F06"/>
            </a:solidFill>
            <a:prstDash val="dash"/>
            <a:round/>
            <a:headEnd len="med" w="med" type="none"/>
            <a:tailEnd len="med" w="med" type="triangle"/>
          </a:ln>
        </p:spPr>
      </p:cxnSp>
      <p:sp>
        <p:nvSpPr>
          <p:cNvPr id="1551" name="Google Shape;1551;p54"/>
          <p:cNvSpPr txBox="1"/>
          <p:nvPr/>
        </p:nvSpPr>
        <p:spPr>
          <a:xfrm>
            <a:off x="7821500" y="3123750"/>
            <a:ext cx="13092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700">
                <a:solidFill>
                  <a:srgbClr val="B45F06"/>
                </a:solidFill>
                <a:latin typeface="Roboto"/>
                <a:ea typeface="Roboto"/>
                <a:cs typeface="Roboto"/>
                <a:sym typeface="Roboto"/>
              </a:rPr>
              <a:t>유통기한이 오늘 날짜 기준으로  폐기 버튼 활성화</a:t>
            </a:r>
            <a:r>
              <a:rPr b="1" lang="es" sz="700">
                <a:solidFill>
                  <a:srgbClr val="B45F06"/>
                </a:solidFill>
                <a:latin typeface="Roboto"/>
                <a:ea typeface="Roboto"/>
                <a:cs typeface="Roboto"/>
                <a:sym typeface="Roboto"/>
              </a:rPr>
              <a:t> </a:t>
            </a:r>
            <a:endParaRPr b="1" sz="700">
              <a:solidFill>
                <a:srgbClr val="B45F06"/>
              </a:solidFill>
              <a:latin typeface="Roboto"/>
              <a:ea typeface="Roboto"/>
              <a:cs typeface="Roboto"/>
              <a:sym typeface="Roboto"/>
            </a:endParaRPr>
          </a:p>
        </p:txBody>
      </p:sp>
      <p:sp>
        <p:nvSpPr>
          <p:cNvPr id="1552" name="Google Shape;1552;p54"/>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37/101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9"/>
          <p:cNvSpPr/>
          <p:nvPr/>
        </p:nvSpPr>
        <p:spPr>
          <a:xfrm flipH="1">
            <a:off x="386225" y="1811975"/>
            <a:ext cx="5176200" cy="824100"/>
          </a:xfrm>
          <a:prstGeom prst="round2DiagRect">
            <a:avLst>
              <a:gd fmla="val 16667" name="adj1"/>
              <a:gd fmla="val 21958" name="adj2"/>
            </a:avLst>
          </a:prstGeom>
          <a:solidFill>
            <a:srgbClr val="9BCFDB">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p:nvPr/>
        </p:nvSpPr>
        <p:spPr>
          <a:xfrm flipH="1">
            <a:off x="386225" y="2979225"/>
            <a:ext cx="5176200" cy="630600"/>
          </a:xfrm>
          <a:prstGeom prst="round2DiagRect">
            <a:avLst>
              <a:gd fmla="val 16667" name="adj1"/>
              <a:gd fmla="val 597" name="adj2"/>
            </a:avLst>
          </a:prstGeom>
          <a:solidFill>
            <a:srgbClr val="E7797E">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9"/>
          <p:cNvSpPr/>
          <p:nvPr/>
        </p:nvSpPr>
        <p:spPr>
          <a:xfrm flipH="1">
            <a:off x="1569075" y="3791055"/>
            <a:ext cx="3670500" cy="1094400"/>
          </a:xfrm>
          <a:prstGeom prst="round2DiagRect">
            <a:avLst>
              <a:gd fmla="val 16667" name="adj1"/>
              <a:gd fmla="val 597" name="adj2"/>
            </a:avLst>
          </a:prstGeom>
          <a:solidFill>
            <a:srgbClr val="86E286">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nvSpPr>
        <p:spPr>
          <a:xfrm flipH="1">
            <a:off x="335080" y="2729091"/>
            <a:ext cx="1155000" cy="31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s" sz="1800">
                <a:solidFill>
                  <a:schemeClr val="accent3"/>
                </a:solidFill>
                <a:latin typeface="Roboto"/>
                <a:ea typeface="Roboto"/>
                <a:cs typeface="Roboto"/>
                <a:sym typeface="Roboto"/>
              </a:rPr>
              <a:t>개발 동기 </a:t>
            </a:r>
            <a:endParaRPr b="1" sz="1800">
              <a:solidFill>
                <a:schemeClr val="accent3"/>
              </a:solidFill>
              <a:latin typeface="Roboto"/>
              <a:ea typeface="Roboto"/>
              <a:cs typeface="Roboto"/>
              <a:sym typeface="Roboto"/>
            </a:endParaRPr>
          </a:p>
        </p:txBody>
      </p:sp>
      <p:sp>
        <p:nvSpPr>
          <p:cNvPr id="152" name="Google Shape;152;p19"/>
          <p:cNvSpPr txBox="1"/>
          <p:nvPr/>
        </p:nvSpPr>
        <p:spPr>
          <a:xfrm flipH="1">
            <a:off x="427675" y="2846225"/>
            <a:ext cx="5176200" cy="6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 sz="900">
                <a:solidFill>
                  <a:schemeClr val="dk1"/>
                </a:solidFill>
                <a:latin typeface="Roboto"/>
                <a:ea typeface="Roboto"/>
                <a:cs typeface="Roboto"/>
                <a:sym typeface="Roboto"/>
              </a:rPr>
              <a:t>제조 공정의 효율성 향상</a:t>
            </a:r>
            <a:r>
              <a:rPr lang="es" sz="900">
                <a:solidFill>
                  <a:schemeClr val="dk1"/>
                </a:solidFill>
                <a:latin typeface="Roboto Light"/>
                <a:ea typeface="Roboto Light"/>
                <a:cs typeface="Roboto Light"/>
                <a:sym typeface="Roboto Light"/>
              </a:rPr>
              <a:t>:   기존 수작업 또는 비효율적인 관리 시스템으로 인해 생산성 저하와 오류 발생이 빈번하여, 이를 개선하고자 프로젝트를 기획하게 되었습니다.</a:t>
            </a:r>
            <a:endParaRPr sz="900">
              <a:solidFill>
                <a:schemeClr val="dk1"/>
              </a:solidFill>
              <a:latin typeface="Roboto Light"/>
              <a:ea typeface="Roboto Light"/>
              <a:cs typeface="Roboto Light"/>
              <a:sym typeface="Roboto Light"/>
            </a:endParaRPr>
          </a:p>
          <a:p>
            <a:pPr indent="0" lvl="0" marL="0" rtl="0" algn="l">
              <a:lnSpc>
                <a:spcPct val="115000"/>
              </a:lnSpc>
              <a:spcBef>
                <a:spcPts val="1200"/>
              </a:spcBef>
              <a:spcAft>
                <a:spcPts val="0"/>
              </a:spcAft>
              <a:buNone/>
            </a:pPr>
            <a:r>
              <a:t/>
            </a:r>
            <a:endParaRPr sz="900">
              <a:solidFill>
                <a:schemeClr val="dk1"/>
              </a:solidFill>
              <a:latin typeface="Roboto Light"/>
              <a:ea typeface="Roboto Light"/>
              <a:cs typeface="Roboto Light"/>
              <a:sym typeface="Roboto Light"/>
            </a:endParaRPr>
          </a:p>
        </p:txBody>
      </p:sp>
      <p:cxnSp>
        <p:nvCxnSpPr>
          <p:cNvPr id="153" name="Google Shape;153;p19"/>
          <p:cNvCxnSpPr/>
          <p:nvPr/>
        </p:nvCxnSpPr>
        <p:spPr>
          <a:xfrm rot="10800000">
            <a:off x="2915850" y="1466025"/>
            <a:ext cx="2863200" cy="12000"/>
          </a:xfrm>
          <a:prstGeom prst="straightConnector1">
            <a:avLst/>
          </a:prstGeom>
          <a:noFill/>
          <a:ln cap="flat" cmpd="sng" w="28575">
            <a:solidFill>
              <a:schemeClr val="accent3"/>
            </a:solidFill>
            <a:prstDash val="solid"/>
            <a:round/>
            <a:headEnd len="med" w="med" type="none"/>
            <a:tailEnd len="med" w="med" type="none"/>
          </a:ln>
        </p:spPr>
      </p:cxnSp>
      <p:sp>
        <p:nvSpPr>
          <p:cNvPr id="154" name="Google Shape;154;p19"/>
          <p:cNvSpPr/>
          <p:nvPr/>
        </p:nvSpPr>
        <p:spPr>
          <a:xfrm flipH="1">
            <a:off x="5779050" y="966136"/>
            <a:ext cx="3275400" cy="2764800"/>
          </a:xfrm>
          <a:prstGeom prst="round2DiagRect">
            <a:avLst>
              <a:gd fmla="val 16667" name="adj1"/>
              <a:gd fmla="val 597" name="adj2"/>
            </a:avLst>
          </a:prstGeom>
          <a:solidFill>
            <a:srgbClr val="E6555C">
              <a:alpha val="45540"/>
            </a:srgbClr>
          </a:solidFill>
          <a:ln cap="flat" cmpd="sng" w="28575">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txBox="1"/>
          <p:nvPr>
            <p:ph type="ctrTitle"/>
          </p:nvPr>
        </p:nvSpPr>
        <p:spPr>
          <a:xfrm>
            <a:off x="619950" y="67375"/>
            <a:ext cx="7904100" cy="76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개요 및 개발동기</a:t>
            </a:r>
            <a:endParaRPr>
              <a:latin typeface="Roboto"/>
              <a:ea typeface="Roboto"/>
              <a:cs typeface="Roboto"/>
              <a:sym typeface="Roboto"/>
            </a:endParaRPr>
          </a:p>
        </p:txBody>
      </p:sp>
      <p:sp>
        <p:nvSpPr>
          <p:cNvPr id="156" name="Google Shape;156;p19"/>
          <p:cNvSpPr/>
          <p:nvPr/>
        </p:nvSpPr>
        <p:spPr>
          <a:xfrm flipH="1">
            <a:off x="386220" y="847085"/>
            <a:ext cx="2989800" cy="6306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txBox="1"/>
          <p:nvPr/>
        </p:nvSpPr>
        <p:spPr>
          <a:xfrm flipH="1">
            <a:off x="406019" y="956610"/>
            <a:ext cx="2871900" cy="3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3000">
                <a:solidFill>
                  <a:schemeClr val="accent1"/>
                </a:solidFill>
                <a:latin typeface="Amatic SC"/>
                <a:ea typeface="Amatic SC"/>
                <a:cs typeface="Amatic SC"/>
                <a:sym typeface="Amatic SC"/>
              </a:rPr>
              <a:t>smart factory</a:t>
            </a:r>
            <a:endParaRPr b="1" sz="3000">
              <a:solidFill>
                <a:schemeClr val="accent1"/>
              </a:solidFill>
              <a:latin typeface="Amatic SC"/>
              <a:ea typeface="Amatic SC"/>
              <a:cs typeface="Amatic SC"/>
              <a:sym typeface="Amatic SC"/>
            </a:endParaRPr>
          </a:p>
        </p:txBody>
      </p:sp>
      <p:sp>
        <p:nvSpPr>
          <p:cNvPr id="158" name="Google Shape;158;p19"/>
          <p:cNvSpPr txBox="1"/>
          <p:nvPr/>
        </p:nvSpPr>
        <p:spPr>
          <a:xfrm flipH="1">
            <a:off x="248975" y="1569049"/>
            <a:ext cx="1682100" cy="31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s" sz="1800">
                <a:solidFill>
                  <a:schemeClr val="accent3"/>
                </a:solidFill>
                <a:latin typeface="Roboto"/>
                <a:ea typeface="Roboto"/>
                <a:cs typeface="Roboto"/>
                <a:sym typeface="Roboto"/>
              </a:rPr>
              <a:t>프로젝트 개요</a:t>
            </a:r>
            <a:endParaRPr b="1" sz="1800">
              <a:solidFill>
                <a:schemeClr val="accent3"/>
              </a:solidFill>
              <a:latin typeface="Roboto"/>
              <a:ea typeface="Roboto"/>
              <a:cs typeface="Roboto"/>
              <a:sym typeface="Roboto"/>
            </a:endParaRPr>
          </a:p>
        </p:txBody>
      </p:sp>
      <p:sp>
        <p:nvSpPr>
          <p:cNvPr id="159" name="Google Shape;159;p19"/>
          <p:cNvSpPr txBox="1"/>
          <p:nvPr/>
        </p:nvSpPr>
        <p:spPr>
          <a:xfrm flipH="1">
            <a:off x="458625" y="1829775"/>
            <a:ext cx="5129100" cy="79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s" sz="1000">
                <a:solidFill>
                  <a:schemeClr val="dk1"/>
                </a:solidFill>
                <a:latin typeface="Roboto"/>
                <a:ea typeface="Roboto"/>
                <a:cs typeface="Roboto"/>
                <a:sym typeface="Roboto"/>
              </a:rPr>
              <a:t>NatureBlend</a:t>
            </a:r>
            <a:r>
              <a:rPr lang="es" sz="900">
                <a:solidFill>
                  <a:schemeClr val="dk1"/>
                </a:solidFill>
                <a:latin typeface="Roboto Light"/>
                <a:ea typeface="Roboto Light"/>
                <a:cs typeface="Roboto Light"/>
                <a:sym typeface="Roboto Light"/>
              </a:rPr>
              <a:t>는 생산 공정의 </a:t>
            </a:r>
            <a:r>
              <a:rPr b="1" lang="es" sz="900">
                <a:solidFill>
                  <a:schemeClr val="dk1"/>
                </a:solidFill>
                <a:latin typeface="Roboto"/>
                <a:ea typeface="Roboto"/>
                <a:cs typeface="Roboto"/>
                <a:sym typeface="Roboto"/>
              </a:rPr>
              <a:t>실시간 모니터링</a:t>
            </a:r>
            <a:r>
              <a:rPr lang="es" sz="900">
                <a:solidFill>
                  <a:schemeClr val="dk1"/>
                </a:solidFill>
                <a:latin typeface="Roboto Light"/>
                <a:ea typeface="Roboto Light"/>
                <a:cs typeface="Roboto Light"/>
                <a:sym typeface="Roboto Light"/>
              </a:rPr>
              <a:t>, </a:t>
            </a:r>
            <a:r>
              <a:rPr b="1" lang="es" sz="900">
                <a:solidFill>
                  <a:schemeClr val="dk1"/>
                </a:solidFill>
                <a:latin typeface="Roboto"/>
                <a:ea typeface="Roboto"/>
                <a:cs typeface="Roboto"/>
                <a:sym typeface="Roboto"/>
              </a:rPr>
              <a:t>재고 및 품질 관리</a:t>
            </a:r>
            <a:r>
              <a:rPr lang="es" sz="900">
                <a:solidFill>
                  <a:schemeClr val="dk1"/>
                </a:solidFill>
                <a:latin typeface="Roboto Light"/>
                <a:ea typeface="Roboto Light"/>
                <a:cs typeface="Roboto Light"/>
                <a:sym typeface="Roboto Light"/>
              </a:rPr>
              <a:t>, </a:t>
            </a:r>
            <a:r>
              <a:rPr b="1" lang="es" sz="900">
                <a:solidFill>
                  <a:schemeClr val="dk1"/>
                </a:solidFill>
                <a:latin typeface="Roboto"/>
                <a:ea typeface="Roboto"/>
                <a:cs typeface="Roboto"/>
                <a:sym typeface="Roboto"/>
              </a:rPr>
              <a:t>작업 지시와 데이터 분석 기능</a:t>
            </a:r>
            <a:r>
              <a:rPr lang="es" sz="900">
                <a:solidFill>
                  <a:schemeClr val="dk1"/>
                </a:solidFill>
                <a:latin typeface="Roboto Light"/>
                <a:ea typeface="Roboto Light"/>
                <a:cs typeface="Roboto Light"/>
                <a:sym typeface="Roboto Light"/>
              </a:rPr>
              <a:t>을 제공하는 생산 관리 시스템입니다. 이를 통해 생산성과 품질을 향상시키고, 재고 비용 절감과 신속한 문제 해결을 지원합니다. 대상 사용자는 생산 관리자, 품질 담당자, 운영 관리자 등이며, 체계적인 데이터 기반 의사결정을 도움으로서 업무 생산성을 높입니다.</a:t>
            </a:r>
            <a:endParaRPr sz="900">
              <a:solidFill>
                <a:schemeClr val="dk1"/>
              </a:solidFill>
              <a:latin typeface="Roboto Light"/>
              <a:ea typeface="Roboto Light"/>
              <a:cs typeface="Roboto Light"/>
              <a:sym typeface="Roboto Light"/>
            </a:endParaRPr>
          </a:p>
        </p:txBody>
      </p:sp>
      <p:pic>
        <p:nvPicPr>
          <p:cNvPr id="160" name="Google Shape;160;p19"/>
          <p:cNvPicPr preferRelativeResize="0"/>
          <p:nvPr/>
        </p:nvPicPr>
        <p:blipFill>
          <a:blip r:embed="rId3">
            <a:alphaModFix/>
          </a:blip>
          <a:stretch>
            <a:fillRect/>
          </a:stretch>
        </p:blipFill>
        <p:spPr>
          <a:xfrm>
            <a:off x="5956533" y="821465"/>
            <a:ext cx="3049057" cy="3119575"/>
          </a:xfrm>
          <a:prstGeom prst="rect">
            <a:avLst/>
          </a:prstGeom>
          <a:noFill/>
          <a:ln>
            <a:noFill/>
          </a:ln>
        </p:spPr>
      </p:pic>
      <p:sp>
        <p:nvSpPr>
          <p:cNvPr id="161" name="Google Shape;161;p19"/>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4</a:t>
            </a:r>
            <a:r>
              <a:rPr lang="es" sz="1300">
                <a:solidFill>
                  <a:schemeClr val="dk1"/>
                </a:solidFill>
                <a:latin typeface="Jua"/>
                <a:ea typeface="Jua"/>
                <a:cs typeface="Jua"/>
                <a:sym typeface="Jua"/>
              </a:rPr>
              <a:t>/101</a:t>
            </a:r>
            <a:endParaRPr/>
          </a:p>
        </p:txBody>
      </p:sp>
      <p:sp>
        <p:nvSpPr>
          <p:cNvPr id="162" name="Google Shape;162;p19"/>
          <p:cNvSpPr txBox="1"/>
          <p:nvPr/>
        </p:nvSpPr>
        <p:spPr>
          <a:xfrm flipH="1">
            <a:off x="335080" y="3857468"/>
            <a:ext cx="1155000" cy="318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s" sz="1800">
                <a:solidFill>
                  <a:schemeClr val="accent3"/>
                </a:solidFill>
                <a:latin typeface="Roboto"/>
                <a:ea typeface="Roboto"/>
                <a:cs typeface="Roboto"/>
                <a:sym typeface="Roboto"/>
              </a:rPr>
              <a:t>기대 효과</a:t>
            </a:r>
            <a:r>
              <a:rPr b="1" lang="es" sz="1800">
                <a:solidFill>
                  <a:schemeClr val="accent3"/>
                </a:solidFill>
                <a:latin typeface="Roboto"/>
                <a:ea typeface="Roboto"/>
                <a:cs typeface="Roboto"/>
                <a:sym typeface="Roboto"/>
              </a:rPr>
              <a:t> </a:t>
            </a:r>
            <a:endParaRPr b="1" sz="1800">
              <a:solidFill>
                <a:schemeClr val="accent3"/>
              </a:solidFill>
              <a:latin typeface="Roboto"/>
              <a:ea typeface="Roboto"/>
              <a:cs typeface="Roboto"/>
              <a:sym typeface="Roboto"/>
            </a:endParaRPr>
          </a:p>
        </p:txBody>
      </p:sp>
      <p:sp>
        <p:nvSpPr>
          <p:cNvPr id="163" name="Google Shape;163;p19"/>
          <p:cNvSpPr txBox="1"/>
          <p:nvPr/>
        </p:nvSpPr>
        <p:spPr>
          <a:xfrm flipH="1">
            <a:off x="1569175" y="3553084"/>
            <a:ext cx="4678500" cy="14580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900">
              <a:solidFill>
                <a:schemeClr val="dk1"/>
              </a:solidFill>
              <a:latin typeface="Roboto Light"/>
              <a:ea typeface="Roboto Light"/>
              <a:cs typeface="Roboto Light"/>
              <a:sym typeface="Roboto Light"/>
            </a:endParaRPr>
          </a:p>
          <a:p>
            <a:pPr indent="0" lvl="0" marL="0" rtl="0" algn="just">
              <a:lnSpc>
                <a:spcPct val="150000"/>
              </a:lnSpc>
              <a:spcBef>
                <a:spcPts val="0"/>
              </a:spcBef>
              <a:spcAft>
                <a:spcPts val="0"/>
              </a:spcAft>
              <a:buNone/>
            </a:pPr>
            <a:r>
              <a:rPr lang="es" sz="900">
                <a:solidFill>
                  <a:schemeClr val="dk1"/>
                </a:solidFill>
                <a:latin typeface="Roboto Light"/>
                <a:ea typeface="Roboto Light"/>
                <a:cs typeface="Roboto Light"/>
                <a:sym typeface="Roboto Light"/>
              </a:rPr>
              <a:t> </a:t>
            </a:r>
            <a:r>
              <a:rPr b="1" lang="es" sz="900">
                <a:solidFill>
                  <a:schemeClr val="dk1"/>
                </a:solidFill>
                <a:latin typeface="Roboto"/>
                <a:ea typeface="Roboto"/>
                <a:cs typeface="Roboto"/>
                <a:sym typeface="Roboto"/>
              </a:rPr>
              <a:t>원자재 절약</a:t>
            </a:r>
            <a:r>
              <a:rPr lang="es" sz="900">
                <a:solidFill>
                  <a:schemeClr val="dk1"/>
                </a:solidFill>
                <a:latin typeface="Roboto Light"/>
                <a:ea typeface="Roboto Light"/>
                <a:cs typeface="Roboto Light"/>
                <a:sym typeface="Roboto Light"/>
              </a:rPr>
              <a:t>: 최적의 생산 계획 수립 -&gt; 원자재 손실 감소</a:t>
            </a:r>
            <a:endParaRPr sz="900">
              <a:solidFill>
                <a:schemeClr val="dk1"/>
              </a:solidFill>
              <a:latin typeface="Roboto Light"/>
              <a:ea typeface="Roboto Light"/>
              <a:cs typeface="Roboto Light"/>
              <a:sym typeface="Roboto Light"/>
            </a:endParaRPr>
          </a:p>
          <a:p>
            <a:pPr indent="0" lvl="0" marL="0" rtl="0" algn="just">
              <a:lnSpc>
                <a:spcPct val="150000"/>
              </a:lnSpc>
              <a:spcBef>
                <a:spcPts val="0"/>
              </a:spcBef>
              <a:spcAft>
                <a:spcPts val="0"/>
              </a:spcAft>
              <a:buNone/>
            </a:pPr>
            <a:r>
              <a:rPr lang="es" sz="900">
                <a:solidFill>
                  <a:schemeClr val="dk1"/>
                </a:solidFill>
                <a:latin typeface="Roboto Light"/>
                <a:ea typeface="Roboto Light"/>
                <a:cs typeface="Roboto Light"/>
                <a:sym typeface="Roboto Light"/>
              </a:rPr>
              <a:t> </a:t>
            </a:r>
            <a:r>
              <a:rPr b="1" lang="es" sz="900">
                <a:solidFill>
                  <a:schemeClr val="dk1"/>
                </a:solidFill>
                <a:latin typeface="Roboto"/>
                <a:ea typeface="Roboto"/>
                <a:cs typeface="Roboto"/>
                <a:sym typeface="Roboto"/>
              </a:rPr>
              <a:t>생산 효율성 증가</a:t>
            </a:r>
            <a:r>
              <a:rPr lang="es" sz="900">
                <a:solidFill>
                  <a:schemeClr val="dk1"/>
                </a:solidFill>
                <a:latin typeface="Roboto Light"/>
                <a:ea typeface="Roboto Light"/>
                <a:cs typeface="Roboto Light"/>
                <a:sym typeface="Roboto Light"/>
              </a:rPr>
              <a:t>: 공정 최적화 -&gt; 생산 기간 단축.</a:t>
            </a:r>
            <a:endParaRPr sz="900">
              <a:solidFill>
                <a:schemeClr val="dk1"/>
              </a:solidFill>
              <a:latin typeface="Roboto Light"/>
              <a:ea typeface="Roboto Light"/>
              <a:cs typeface="Roboto Light"/>
              <a:sym typeface="Roboto Light"/>
            </a:endParaRPr>
          </a:p>
          <a:p>
            <a:pPr indent="0" lvl="0" marL="0" rtl="0" algn="just">
              <a:lnSpc>
                <a:spcPct val="150000"/>
              </a:lnSpc>
              <a:spcBef>
                <a:spcPts val="0"/>
              </a:spcBef>
              <a:spcAft>
                <a:spcPts val="0"/>
              </a:spcAft>
              <a:buNone/>
            </a:pPr>
            <a:r>
              <a:rPr lang="es" sz="900">
                <a:solidFill>
                  <a:schemeClr val="dk1"/>
                </a:solidFill>
                <a:latin typeface="Roboto Light"/>
                <a:ea typeface="Roboto Light"/>
                <a:cs typeface="Roboto Light"/>
                <a:sym typeface="Roboto Light"/>
              </a:rPr>
              <a:t> </a:t>
            </a:r>
            <a:r>
              <a:rPr b="1" lang="es" sz="900">
                <a:solidFill>
                  <a:schemeClr val="dk1"/>
                </a:solidFill>
                <a:latin typeface="Roboto"/>
                <a:ea typeface="Roboto"/>
                <a:cs typeface="Roboto"/>
                <a:sym typeface="Roboto"/>
              </a:rPr>
              <a:t>품질 향상</a:t>
            </a:r>
            <a:r>
              <a:rPr lang="es" sz="900">
                <a:solidFill>
                  <a:schemeClr val="dk1"/>
                </a:solidFill>
                <a:latin typeface="Roboto Light"/>
                <a:ea typeface="Roboto Light"/>
                <a:cs typeface="Roboto Light"/>
                <a:sym typeface="Roboto Light"/>
              </a:rPr>
              <a:t>: 불량률 감소, 품질 기준 강화로 소비자 신뢰 확보.</a:t>
            </a:r>
            <a:endParaRPr sz="900">
              <a:solidFill>
                <a:schemeClr val="dk1"/>
              </a:solidFill>
              <a:latin typeface="Roboto Light"/>
              <a:ea typeface="Roboto Light"/>
              <a:cs typeface="Roboto Light"/>
              <a:sym typeface="Roboto Light"/>
            </a:endParaRPr>
          </a:p>
          <a:p>
            <a:pPr indent="0" lvl="0" marL="0" rtl="0" algn="just">
              <a:lnSpc>
                <a:spcPct val="150000"/>
              </a:lnSpc>
              <a:spcBef>
                <a:spcPts val="0"/>
              </a:spcBef>
              <a:spcAft>
                <a:spcPts val="0"/>
              </a:spcAft>
              <a:buNone/>
            </a:pPr>
            <a:r>
              <a:rPr lang="es" sz="900">
                <a:solidFill>
                  <a:schemeClr val="dk1"/>
                </a:solidFill>
                <a:latin typeface="Roboto Light"/>
                <a:ea typeface="Roboto Light"/>
                <a:cs typeface="Roboto Light"/>
                <a:sym typeface="Roboto Light"/>
              </a:rPr>
              <a:t> </a:t>
            </a:r>
            <a:r>
              <a:rPr b="1" lang="es" sz="900">
                <a:solidFill>
                  <a:schemeClr val="dk1"/>
                </a:solidFill>
                <a:latin typeface="Roboto"/>
                <a:ea typeface="Roboto"/>
                <a:cs typeface="Roboto"/>
                <a:sym typeface="Roboto"/>
              </a:rPr>
              <a:t>위생 관리 강화 </a:t>
            </a:r>
            <a:r>
              <a:rPr lang="es" sz="900">
                <a:solidFill>
                  <a:schemeClr val="dk1"/>
                </a:solidFill>
                <a:latin typeface="Roboto Light"/>
                <a:ea typeface="Roboto Light"/>
                <a:cs typeface="Roboto Light"/>
                <a:sym typeface="Roboto Light"/>
              </a:rPr>
              <a:t>: 위생 조건 자동 점검으로 규제 위반 사례 감소</a:t>
            </a:r>
            <a:endParaRPr sz="900">
              <a:solidFill>
                <a:schemeClr val="dk1"/>
              </a:solidFill>
              <a:latin typeface="Roboto Light"/>
              <a:ea typeface="Roboto Light"/>
              <a:cs typeface="Roboto Light"/>
              <a:sym typeface="Roboto Light"/>
            </a:endParaRPr>
          </a:p>
          <a:p>
            <a:pPr indent="0" lvl="0" marL="0" rtl="0" algn="just">
              <a:lnSpc>
                <a:spcPct val="150000"/>
              </a:lnSpc>
              <a:spcBef>
                <a:spcPts val="0"/>
              </a:spcBef>
              <a:spcAft>
                <a:spcPts val="0"/>
              </a:spcAft>
              <a:buNone/>
            </a:pPr>
            <a:r>
              <a:rPr lang="es" sz="900">
                <a:solidFill>
                  <a:schemeClr val="dk1"/>
                </a:solidFill>
                <a:latin typeface="Roboto Light"/>
                <a:ea typeface="Roboto Light"/>
                <a:cs typeface="Roboto Light"/>
                <a:sym typeface="Roboto Light"/>
              </a:rPr>
              <a:t> </a:t>
            </a:r>
            <a:r>
              <a:rPr b="1" lang="es" sz="900">
                <a:solidFill>
                  <a:schemeClr val="dk1"/>
                </a:solidFill>
                <a:latin typeface="Roboto"/>
                <a:ea typeface="Roboto"/>
                <a:cs typeface="Roboto"/>
                <a:sym typeface="Roboto"/>
              </a:rPr>
              <a:t>데이터 기반 운영</a:t>
            </a:r>
            <a:r>
              <a:rPr lang="es" sz="900">
                <a:solidFill>
                  <a:schemeClr val="dk1"/>
                </a:solidFill>
                <a:latin typeface="Roboto Light"/>
                <a:ea typeface="Roboto Light"/>
                <a:cs typeface="Roboto Light"/>
                <a:sym typeface="Roboto Light"/>
              </a:rPr>
              <a:t>  : 데이터를 활용하여 지속적인 개선 가능</a:t>
            </a:r>
            <a:endParaRPr sz="900">
              <a:solidFill>
                <a:schemeClr val="dk1"/>
              </a:solidFill>
              <a:latin typeface="Roboto Light"/>
              <a:ea typeface="Roboto Light"/>
              <a:cs typeface="Roboto Light"/>
              <a:sym typeface="Roboto Light"/>
            </a:endParaRPr>
          </a:p>
          <a:p>
            <a:pPr indent="0" lvl="0" marL="0" rtl="0" algn="just">
              <a:lnSpc>
                <a:spcPct val="150000"/>
              </a:lnSpc>
              <a:spcBef>
                <a:spcPts val="0"/>
              </a:spcBef>
              <a:spcAft>
                <a:spcPts val="0"/>
              </a:spcAft>
              <a:buNone/>
            </a:pPr>
            <a:r>
              <a:rPr lang="es" sz="900">
                <a:solidFill>
                  <a:schemeClr val="dk1"/>
                </a:solidFill>
                <a:latin typeface="Roboto Light"/>
                <a:ea typeface="Roboto Light"/>
                <a:cs typeface="Roboto Light"/>
                <a:sym typeface="Roboto Light"/>
              </a:rPr>
              <a:t> </a:t>
            </a:r>
            <a:endParaRPr sz="900">
              <a:solidFill>
                <a:schemeClr val="dk1"/>
              </a:solidFill>
              <a:latin typeface="Roboto Light"/>
              <a:ea typeface="Roboto Light"/>
              <a:cs typeface="Roboto Light"/>
              <a:sym typeface="Roboto Light"/>
            </a:endParaRPr>
          </a:p>
          <a:p>
            <a:pPr indent="0" lvl="0" marL="0" rtl="0" algn="l">
              <a:lnSpc>
                <a:spcPct val="150000"/>
              </a:lnSpc>
              <a:spcBef>
                <a:spcPts val="1200"/>
              </a:spcBef>
              <a:spcAft>
                <a:spcPts val="0"/>
              </a:spcAft>
              <a:buNone/>
            </a:pPr>
            <a:r>
              <a:t/>
            </a:r>
            <a:endParaRPr sz="900">
              <a:solidFill>
                <a:schemeClr val="dk1"/>
              </a:solidFill>
              <a:latin typeface="Roboto Light"/>
              <a:ea typeface="Roboto Light"/>
              <a:cs typeface="Roboto Light"/>
              <a:sym typeface="Roboto Light"/>
            </a:endParaRPr>
          </a:p>
          <a:p>
            <a:pPr indent="0" lvl="0" marL="0" rtl="0" algn="l">
              <a:lnSpc>
                <a:spcPct val="150000"/>
              </a:lnSpc>
              <a:spcBef>
                <a:spcPts val="1200"/>
              </a:spcBef>
              <a:spcAft>
                <a:spcPts val="0"/>
              </a:spcAft>
              <a:buNone/>
            </a:pPr>
            <a:r>
              <a:t/>
            </a:r>
            <a:endParaRPr sz="900">
              <a:solidFill>
                <a:schemeClr val="dk1"/>
              </a:solidFill>
              <a:latin typeface="Roboto Light"/>
              <a:ea typeface="Roboto Light"/>
              <a:cs typeface="Roboto Light"/>
              <a:sym typeface="Roboto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55"/>
          <p:cNvSpPr/>
          <p:nvPr/>
        </p:nvSpPr>
        <p:spPr>
          <a:xfrm>
            <a:off x="-7275" y="353187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8" name="Google Shape;1558;p55"/>
          <p:cNvCxnSpPr/>
          <p:nvPr/>
        </p:nvCxnSpPr>
        <p:spPr>
          <a:xfrm>
            <a:off x="170725" y="2695105"/>
            <a:ext cx="2002200" cy="0"/>
          </a:xfrm>
          <a:prstGeom prst="straightConnector1">
            <a:avLst/>
          </a:prstGeom>
          <a:noFill/>
          <a:ln cap="flat" cmpd="sng" w="28575">
            <a:solidFill>
              <a:srgbClr val="EFA594"/>
            </a:solidFill>
            <a:prstDash val="solid"/>
            <a:round/>
            <a:headEnd len="med" w="med" type="none"/>
            <a:tailEnd len="med" w="med" type="none"/>
          </a:ln>
        </p:spPr>
      </p:cxnSp>
      <p:cxnSp>
        <p:nvCxnSpPr>
          <p:cNvPr id="1559" name="Google Shape;1559;p55"/>
          <p:cNvCxnSpPr/>
          <p:nvPr/>
        </p:nvCxnSpPr>
        <p:spPr>
          <a:xfrm>
            <a:off x="1165129" y="1960299"/>
            <a:ext cx="2125500" cy="0"/>
          </a:xfrm>
          <a:prstGeom prst="straightConnector1">
            <a:avLst/>
          </a:prstGeom>
          <a:noFill/>
          <a:ln cap="flat" cmpd="sng" w="28575">
            <a:solidFill>
              <a:srgbClr val="EFA594"/>
            </a:solidFill>
            <a:prstDash val="solid"/>
            <a:round/>
            <a:headEnd len="med" w="med" type="none"/>
            <a:tailEnd len="med" w="med" type="none"/>
          </a:ln>
        </p:spPr>
      </p:cxnSp>
      <p:cxnSp>
        <p:nvCxnSpPr>
          <p:cNvPr id="1560" name="Google Shape;1560;p55"/>
          <p:cNvCxnSpPr/>
          <p:nvPr/>
        </p:nvCxnSpPr>
        <p:spPr>
          <a:xfrm>
            <a:off x="1165129" y="3122775"/>
            <a:ext cx="2125500" cy="0"/>
          </a:xfrm>
          <a:prstGeom prst="straightConnector1">
            <a:avLst/>
          </a:prstGeom>
          <a:noFill/>
          <a:ln cap="flat" cmpd="sng" w="28575">
            <a:solidFill>
              <a:srgbClr val="EFA594"/>
            </a:solidFill>
            <a:prstDash val="solid"/>
            <a:round/>
            <a:headEnd len="med" w="med" type="none"/>
            <a:tailEnd len="med" w="med" type="none"/>
          </a:ln>
        </p:spPr>
      </p:cxnSp>
      <p:sp>
        <p:nvSpPr>
          <p:cNvPr id="1561" name="Google Shape;1561;p55"/>
          <p:cNvSpPr/>
          <p:nvPr/>
        </p:nvSpPr>
        <p:spPr>
          <a:xfrm>
            <a:off x="1104155" y="1777750"/>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1980414" y="2506234"/>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1104155" y="3237986"/>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64" name="Google Shape;1564;p55"/>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1565" name="Google Shape;1565;p55"/>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시연 및 시연 순서</a:t>
            </a:r>
            <a:endParaRPr b="1" sz="1200">
              <a:solidFill>
                <a:srgbClr val="DD7E6B"/>
              </a:solidFill>
              <a:latin typeface="Roboto"/>
              <a:ea typeface="Roboto"/>
              <a:cs typeface="Roboto"/>
              <a:sym typeface="Roboto"/>
            </a:endParaRPr>
          </a:p>
        </p:txBody>
      </p:sp>
      <p:cxnSp>
        <p:nvCxnSpPr>
          <p:cNvPr id="1566" name="Google Shape;1566;p55"/>
          <p:cNvCxnSpPr>
            <a:stCxn id="1567"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568" name="Google Shape;1568;p55"/>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569" name="Google Shape;1569;p55"/>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570" name="Google Shape;1570;p55"/>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571" name="Google Shape;1571;p55"/>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572" name="Google Shape;1572;p55"/>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573" name="Google Shape;1573;p55"/>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574" name="Google Shape;1574;p55"/>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575" name="Google Shape;1575;p55"/>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567" name="Google Shape;1567;p55"/>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576" name="Google Shape;1576;p55"/>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577" name="Google Shape;1577;p55"/>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영업 </a:t>
            </a:r>
            <a:endParaRPr sz="800">
              <a:solidFill>
                <a:srgbClr val="DD7E6B"/>
              </a:solidFill>
            </a:endParaRPr>
          </a:p>
          <a:p>
            <a:pPr indent="0" lvl="0" marL="0" rtl="0" algn="ctr">
              <a:spcBef>
                <a:spcPts val="0"/>
              </a:spcBef>
              <a:spcAft>
                <a:spcPts val="0"/>
              </a:spcAft>
              <a:buNone/>
            </a:pPr>
            <a:r>
              <a:t/>
            </a:r>
            <a:endParaRPr sz="800">
              <a:solidFill>
                <a:srgbClr val="E6B8AF"/>
              </a:solidFill>
            </a:endParaRPr>
          </a:p>
        </p:txBody>
      </p:sp>
      <p:sp>
        <p:nvSpPr>
          <p:cNvPr id="1578" name="Google Shape;1578;p55"/>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579" name="Google Shape;1579;p55"/>
          <p:cNvSpPr txBox="1"/>
          <p:nvPr>
            <p:ph type="ctrTitle"/>
          </p:nvPr>
        </p:nvSpPr>
        <p:spPr>
          <a:xfrm>
            <a:off x="3373709" y="255401"/>
            <a:ext cx="1017300" cy="238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580" name="Google Shape;1580;p55"/>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581" name="Google Shape;1581;p55"/>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582" name="Google Shape;1582;p55"/>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1583" name="Google Shape;1583;p55"/>
          <p:cNvSpPr/>
          <p:nvPr/>
        </p:nvSpPr>
        <p:spPr>
          <a:xfrm>
            <a:off x="263318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584" name="Google Shape;1584;p55"/>
          <p:cNvSpPr txBox="1"/>
          <p:nvPr/>
        </p:nvSpPr>
        <p:spPr>
          <a:xfrm>
            <a:off x="1104150" y="1777750"/>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1</a:t>
            </a:r>
            <a:endParaRPr b="1" sz="2000">
              <a:solidFill>
                <a:schemeClr val="accent5"/>
              </a:solidFill>
              <a:latin typeface="Roboto"/>
              <a:ea typeface="Roboto"/>
              <a:cs typeface="Roboto"/>
              <a:sym typeface="Roboto"/>
            </a:endParaRPr>
          </a:p>
        </p:txBody>
      </p:sp>
      <p:sp>
        <p:nvSpPr>
          <p:cNvPr id="1585" name="Google Shape;1585;p55"/>
          <p:cNvSpPr txBox="1"/>
          <p:nvPr/>
        </p:nvSpPr>
        <p:spPr>
          <a:xfrm>
            <a:off x="1980425" y="2506225"/>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2</a:t>
            </a:r>
            <a:endParaRPr b="1" sz="2000">
              <a:solidFill>
                <a:schemeClr val="accent5"/>
              </a:solidFill>
              <a:latin typeface="Roboto"/>
              <a:ea typeface="Roboto"/>
              <a:cs typeface="Roboto"/>
              <a:sym typeface="Roboto"/>
            </a:endParaRPr>
          </a:p>
        </p:txBody>
      </p:sp>
      <p:sp>
        <p:nvSpPr>
          <p:cNvPr id="1586" name="Google Shape;1586;p55"/>
          <p:cNvSpPr txBox="1"/>
          <p:nvPr/>
        </p:nvSpPr>
        <p:spPr>
          <a:xfrm>
            <a:off x="1104150" y="3237963"/>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3</a:t>
            </a:r>
            <a:endParaRPr b="1" sz="2000">
              <a:solidFill>
                <a:schemeClr val="accent5"/>
              </a:solidFill>
              <a:latin typeface="Roboto"/>
              <a:ea typeface="Roboto"/>
              <a:cs typeface="Roboto"/>
              <a:sym typeface="Roboto"/>
            </a:endParaRPr>
          </a:p>
        </p:txBody>
      </p:sp>
      <p:sp>
        <p:nvSpPr>
          <p:cNvPr id="1587" name="Google Shape;1587;p55"/>
          <p:cNvSpPr txBox="1"/>
          <p:nvPr/>
        </p:nvSpPr>
        <p:spPr>
          <a:xfrm>
            <a:off x="1441649" y="1604475"/>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주문서 등록 및 조회</a:t>
            </a:r>
            <a:endParaRPr b="1" sz="1200">
              <a:solidFill>
                <a:srgbClr val="DD7E6B"/>
              </a:solidFill>
              <a:latin typeface="Roboto"/>
              <a:ea typeface="Roboto"/>
              <a:cs typeface="Roboto"/>
              <a:sym typeface="Roboto"/>
            </a:endParaRPr>
          </a:p>
        </p:txBody>
      </p:sp>
      <p:sp>
        <p:nvSpPr>
          <p:cNvPr id="1588" name="Google Shape;1588;p55"/>
          <p:cNvSpPr txBox="1"/>
          <p:nvPr/>
        </p:nvSpPr>
        <p:spPr>
          <a:xfrm>
            <a:off x="170723" y="2342300"/>
            <a:ext cx="18096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1200">
                <a:solidFill>
                  <a:srgbClr val="DD7E6B"/>
                </a:solidFill>
                <a:latin typeface="Roboto"/>
                <a:ea typeface="Roboto"/>
                <a:cs typeface="Roboto"/>
                <a:sym typeface="Roboto"/>
              </a:rPr>
              <a:t>제품 입고 등록 및 조회</a:t>
            </a:r>
            <a:endParaRPr b="1" sz="1200">
              <a:solidFill>
                <a:srgbClr val="DD7E6B"/>
              </a:solidFill>
              <a:latin typeface="Roboto"/>
              <a:ea typeface="Roboto"/>
              <a:cs typeface="Roboto"/>
              <a:sym typeface="Roboto"/>
            </a:endParaRPr>
          </a:p>
        </p:txBody>
      </p:sp>
      <p:sp>
        <p:nvSpPr>
          <p:cNvPr id="1589" name="Google Shape;1589;p55"/>
          <p:cNvSpPr txBox="1"/>
          <p:nvPr/>
        </p:nvSpPr>
        <p:spPr>
          <a:xfrm>
            <a:off x="1441649" y="3073250"/>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제품 출고 등록 및 조회</a:t>
            </a:r>
            <a:endParaRPr b="1" sz="1200">
              <a:solidFill>
                <a:srgbClr val="DD7E6B"/>
              </a:solidFill>
              <a:latin typeface="Roboto"/>
              <a:ea typeface="Roboto"/>
              <a:cs typeface="Roboto"/>
              <a:sym typeface="Roboto"/>
            </a:endParaRPr>
          </a:p>
        </p:txBody>
      </p:sp>
      <p:pic>
        <p:nvPicPr>
          <p:cNvPr id="1590" name="Google Shape;1590;p55"/>
          <p:cNvPicPr preferRelativeResize="0"/>
          <p:nvPr/>
        </p:nvPicPr>
        <p:blipFill>
          <a:blip r:embed="rId3">
            <a:alphaModFix/>
          </a:blip>
          <a:stretch>
            <a:fillRect/>
          </a:stretch>
        </p:blipFill>
        <p:spPr>
          <a:xfrm>
            <a:off x="1695501" y="553495"/>
            <a:ext cx="292473" cy="288341"/>
          </a:xfrm>
          <a:prstGeom prst="rect">
            <a:avLst/>
          </a:prstGeom>
          <a:noFill/>
          <a:ln>
            <a:noFill/>
          </a:ln>
        </p:spPr>
      </p:pic>
      <p:sp>
        <p:nvSpPr>
          <p:cNvPr id="1591" name="Google Shape;1591;p55"/>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38/101</a:t>
            </a:r>
            <a:endParaRPr/>
          </a:p>
        </p:txBody>
      </p:sp>
      <p:sp>
        <p:nvSpPr>
          <p:cNvPr id="1592" name="Google Shape;1592;p55"/>
          <p:cNvSpPr/>
          <p:nvPr/>
        </p:nvSpPr>
        <p:spPr>
          <a:xfrm>
            <a:off x="3762969" y="1034200"/>
            <a:ext cx="4886400" cy="35694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5"/>
          <p:cNvSpPr/>
          <p:nvPr/>
        </p:nvSpPr>
        <p:spPr>
          <a:xfrm>
            <a:off x="4655055" y="3753176"/>
            <a:ext cx="83425" cy="92425"/>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5"/>
          <p:cNvSpPr/>
          <p:nvPr/>
        </p:nvSpPr>
        <p:spPr>
          <a:xfrm>
            <a:off x="4756780" y="3746826"/>
            <a:ext cx="18375" cy="105100"/>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5"/>
          <p:cNvSpPr/>
          <p:nvPr/>
        </p:nvSpPr>
        <p:spPr>
          <a:xfrm>
            <a:off x="4456580" y="3746826"/>
            <a:ext cx="17525" cy="105100"/>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5"/>
          <p:cNvSpPr/>
          <p:nvPr/>
        </p:nvSpPr>
        <p:spPr>
          <a:xfrm>
            <a:off x="4410705" y="3746826"/>
            <a:ext cx="17550" cy="105100"/>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5"/>
          <p:cNvSpPr/>
          <p:nvPr/>
        </p:nvSpPr>
        <p:spPr>
          <a:xfrm>
            <a:off x="7881530" y="3746826"/>
            <a:ext cx="52550" cy="105100"/>
          </a:xfrm>
          <a:custGeom>
            <a:rect b="b" l="l" r="r" t="t"/>
            <a:pathLst>
              <a:path extrusionOk="0" h="4204" w="2102">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5"/>
          <p:cNvSpPr/>
          <p:nvPr/>
        </p:nvSpPr>
        <p:spPr>
          <a:xfrm>
            <a:off x="7948230" y="3746826"/>
            <a:ext cx="53400" cy="105100"/>
          </a:xfrm>
          <a:custGeom>
            <a:rect b="b" l="l" r="r" t="t"/>
            <a:pathLst>
              <a:path extrusionOk="0" h="4204" w="2136">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5"/>
          <p:cNvSpPr/>
          <p:nvPr/>
        </p:nvSpPr>
        <p:spPr>
          <a:xfrm>
            <a:off x="4259780" y="1164976"/>
            <a:ext cx="230175" cy="230175"/>
          </a:xfrm>
          <a:custGeom>
            <a:rect b="b" l="l" r="r" t="t"/>
            <a:pathLst>
              <a:path extrusionOk="0" h="9207" w="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5"/>
          <p:cNvSpPr/>
          <p:nvPr/>
        </p:nvSpPr>
        <p:spPr>
          <a:xfrm>
            <a:off x="4348024" y="1225026"/>
            <a:ext cx="50900" cy="50875"/>
          </a:xfrm>
          <a:custGeom>
            <a:rect b="b" l="l" r="r" t="t"/>
            <a:pathLst>
              <a:path extrusionOk="0" h="2035" w="2036">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5"/>
          <p:cNvSpPr/>
          <p:nvPr/>
        </p:nvSpPr>
        <p:spPr>
          <a:xfrm>
            <a:off x="4330655" y="1280051"/>
            <a:ext cx="88425" cy="51725"/>
          </a:xfrm>
          <a:custGeom>
            <a:rect b="b" l="l" r="r" t="t"/>
            <a:pathLst>
              <a:path extrusionOk="0" h="2069" w="3537">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5"/>
          <p:cNvSpPr/>
          <p:nvPr/>
        </p:nvSpPr>
        <p:spPr>
          <a:xfrm>
            <a:off x="4259780" y="3896926"/>
            <a:ext cx="3892800" cy="20875"/>
          </a:xfrm>
          <a:custGeom>
            <a:rect b="b" l="l" r="r" t="t"/>
            <a:pathLst>
              <a:path extrusionOk="0" h="835" w="155712">
                <a:moveTo>
                  <a:pt x="0" y="1"/>
                </a:moveTo>
                <a:lnTo>
                  <a:pt x="0" y="835"/>
                </a:lnTo>
                <a:lnTo>
                  <a:pt x="155711" y="835"/>
                </a:lnTo>
                <a:lnTo>
                  <a:pt x="1557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5"/>
          <p:cNvSpPr/>
          <p:nvPr/>
        </p:nvSpPr>
        <p:spPr>
          <a:xfrm>
            <a:off x="4259780" y="1568601"/>
            <a:ext cx="3892800" cy="20875"/>
          </a:xfrm>
          <a:custGeom>
            <a:rect b="b" l="l" r="r" t="t"/>
            <a:pathLst>
              <a:path extrusionOk="0" h="835" w="155712">
                <a:moveTo>
                  <a:pt x="0" y="0"/>
                </a:moveTo>
                <a:lnTo>
                  <a:pt x="0" y="834"/>
                </a:lnTo>
                <a:lnTo>
                  <a:pt x="155711" y="834"/>
                </a:lnTo>
                <a:lnTo>
                  <a:pt x="1557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5"/>
          <p:cNvSpPr/>
          <p:nvPr/>
        </p:nvSpPr>
        <p:spPr>
          <a:xfrm>
            <a:off x="4354005" y="3693451"/>
            <a:ext cx="3704325" cy="20875"/>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5"/>
          <p:cNvSpPr/>
          <p:nvPr/>
        </p:nvSpPr>
        <p:spPr>
          <a:xfrm>
            <a:off x="4354005" y="3693451"/>
            <a:ext cx="1774625" cy="20875"/>
          </a:xfrm>
          <a:custGeom>
            <a:rect b="b" l="l" r="r" t="t"/>
            <a:pathLst>
              <a:path extrusionOk="0" h="835" w="70985">
                <a:moveTo>
                  <a:pt x="434" y="0"/>
                </a:moveTo>
                <a:cubicBezTo>
                  <a:pt x="201" y="0"/>
                  <a:pt x="0" y="167"/>
                  <a:pt x="0" y="401"/>
                </a:cubicBezTo>
                <a:cubicBezTo>
                  <a:pt x="0" y="634"/>
                  <a:pt x="201" y="834"/>
                  <a:pt x="434" y="834"/>
                </a:cubicBezTo>
                <a:lnTo>
                  <a:pt x="70984" y="834"/>
                </a:lnTo>
                <a:lnTo>
                  <a:pt x="70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5"/>
          <p:cNvSpPr/>
          <p:nvPr/>
        </p:nvSpPr>
        <p:spPr>
          <a:xfrm>
            <a:off x="6112755" y="3673426"/>
            <a:ext cx="60900" cy="60900"/>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5"/>
          <p:cNvSpPr/>
          <p:nvPr/>
        </p:nvSpPr>
        <p:spPr>
          <a:xfrm>
            <a:off x="6128605" y="3688451"/>
            <a:ext cx="30050" cy="30875"/>
          </a:xfrm>
          <a:custGeom>
            <a:rect b="b" l="l" r="r" t="t"/>
            <a:pathLst>
              <a:path extrusionOk="0" h="1235" w="1202">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5"/>
          <p:cNvSpPr/>
          <p:nvPr/>
        </p:nvSpPr>
        <p:spPr>
          <a:xfrm>
            <a:off x="4642555" y="1224176"/>
            <a:ext cx="938175" cy="111775"/>
          </a:xfrm>
          <a:custGeom>
            <a:rect b="b" l="l" r="r" t="t"/>
            <a:pathLst>
              <a:path extrusionOk="0" h="4471" w="37527">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5"/>
          <p:cNvSpPr/>
          <p:nvPr/>
        </p:nvSpPr>
        <p:spPr>
          <a:xfrm>
            <a:off x="4259780" y="4460676"/>
            <a:ext cx="3892800" cy="22525"/>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5"/>
          <p:cNvSpPr/>
          <p:nvPr/>
        </p:nvSpPr>
        <p:spPr>
          <a:xfrm>
            <a:off x="4257675" y="1588775"/>
            <a:ext cx="3892800" cy="21504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5"/>
          <p:cNvSpPr/>
          <p:nvPr/>
        </p:nvSpPr>
        <p:spPr>
          <a:xfrm>
            <a:off x="6020205" y="2633826"/>
            <a:ext cx="371950" cy="371125"/>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5"/>
          <p:cNvSpPr/>
          <p:nvPr/>
        </p:nvSpPr>
        <p:spPr>
          <a:xfrm>
            <a:off x="4326480" y="4035351"/>
            <a:ext cx="126775" cy="137625"/>
          </a:xfrm>
          <a:custGeom>
            <a:rect b="b" l="l" r="r" t="t"/>
            <a:pathLst>
              <a:path extrusionOk="0" h="5505" w="5071">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5"/>
          <p:cNvSpPr/>
          <p:nvPr/>
        </p:nvSpPr>
        <p:spPr>
          <a:xfrm>
            <a:off x="4276455" y="4082901"/>
            <a:ext cx="45050" cy="90075"/>
          </a:xfrm>
          <a:custGeom>
            <a:rect b="b" l="l" r="r" t="t"/>
            <a:pathLst>
              <a:path extrusionOk="0" h="3603" w="1802">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5"/>
          <p:cNvSpPr/>
          <p:nvPr/>
        </p:nvSpPr>
        <p:spPr>
          <a:xfrm>
            <a:off x="4570830" y="4082901"/>
            <a:ext cx="126775" cy="137625"/>
          </a:xfrm>
          <a:custGeom>
            <a:rect b="b" l="l" r="r" t="t"/>
            <a:pathLst>
              <a:path extrusionOk="0" h="5505" w="5071">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5"/>
          <p:cNvSpPr/>
          <p:nvPr/>
        </p:nvSpPr>
        <p:spPr>
          <a:xfrm>
            <a:off x="4701755" y="4082901"/>
            <a:ext cx="45900" cy="90075"/>
          </a:xfrm>
          <a:custGeom>
            <a:rect b="b" l="l" r="r" t="t"/>
            <a:pathLst>
              <a:path extrusionOk="0" h="3603" w="1836">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5"/>
          <p:cNvSpPr/>
          <p:nvPr/>
        </p:nvSpPr>
        <p:spPr>
          <a:xfrm>
            <a:off x="4871880" y="4075551"/>
            <a:ext cx="165125" cy="97425"/>
          </a:xfrm>
          <a:custGeom>
            <a:rect b="b" l="l" r="r" t="t"/>
            <a:pathLst>
              <a:path extrusionOk="0" h="3897" w="6605">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5"/>
          <p:cNvSpPr/>
          <p:nvPr/>
        </p:nvSpPr>
        <p:spPr>
          <a:xfrm>
            <a:off x="5179605" y="4082901"/>
            <a:ext cx="136775" cy="10850"/>
          </a:xfrm>
          <a:custGeom>
            <a:rect b="b" l="l" r="r" t="t"/>
            <a:pathLst>
              <a:path extrusionOk="0" h="434" w="5471">
                <a:moveTo>
                  <a:pt x="0" y="0"/>
                </a:moveTo>
                <a:lnTo>
                  <a:pt x="0" y="434"/>
                </a:lnTo>
                <a:lnTo>
                  <a:pt x="5471" y="434"/>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5"/>
          <p:cNvSpPr/>
          <p:nvPr/>
        </p:nvSpPr>
        <p:spPr>
          <a:xfrm>
            <a:off x="5179605" y="4099576"/>
            <a:ext cx="136775" cy="10025"/>
          </a:xfrm>
          <a:custGeom>
            <a:rect b="b" l="l" r="r" t="t"/>
            <a:pathLst>
              <a:path extrusionOk="0" h="401" w="5471">
                <a:moveTo>
                  <a:pt x="0" y="0"/>
                </a:moveTo>
                <a:lnTo>
                  <a:pt x="0" y="401"/>
                </a:lnTo>
                <a:lnTo>
                  <a:pt x="5471" y="401"/>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5"/>
          <p:cNvSpPr/>
          <p:nvPr/>
        </p:nvSpPr>
        <p:spPr>
          <a:xfrm>
            <a:off x="5179605" y="4115426"/>
            <a:ext cx="42550" cy="10850"/>
          </a:xfrm>
          <a:custGeom>
            <a:rect b="b" l="l" r="r" t="t"/>
            <a:pathLst>
              <a:path extrusionOk="0" h="434" w="1702">
                <a:moveTo>
                  <a:pt x="0" y="0"/>
                </a:moveTo>
                <a:lnTo>
                  <a:pt x="0" y="434"/>
                </a:lnTo>
                <a:lnTo>
                  <a:pt x="1701" y="434"/>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5"/>
          <p:cNvSpPr/>
          <p:nvPr/>
        </p:nvSpPr>
        <p:spPr>
          <a:xfrm>
            <a:off x="5179605" y="4131251"/>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5"/>
          <p:cNvSpPr/>
          <p:nvPr/>
        </p:nvSpPr>
        <p:spPr>
          <a:xfrm>
            <a:off x="5179605" y="4147951"/>
            <a:ext cx="42550" cy="10025"/>
          </a:xfrm>
          <a:custGeom>
            <a:rect b="b" l="l" r="r" t="t"/>
            <a:pathLst>
              <a:path extrusionOk="0" h="401" w="1702">
                <a:moveTo>
                  <a:pt x="0" y="0"/>
                </a:moveTo>
                <a:lnTo>
                  <a:pt x="0" y="400"/>
                </a:lnTo>
                <a:lnTo>
                  <a:pt x="1701" y="400"/>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5"/>
          <p:cNvSpPr/>
          <p:nvPr/>
        </p:nvSpPr>
        <p:spPr>
          <a:xfrm>
            <a:off x="5179605" y="4163776"/>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5"/>
          <p:cNvSpPr/>
          <p:nvPr/>
        </p:nvSpPr>
        <p:spPr>
          <a:xfrm>
            <a:off x="5247130" y="4115426"/>
            <a:ext cx="57575" cy="57550"/>
          </a:xfrm>
          <a:custGeom>
            <a:rect b="b" l="l" r="r" t="t"/>
            <a:pathLst>
              <a:path extrusionOk="0" h="2302" w="2303">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5"/>
          <p:cNvSpPr/>
          <p:nvPr/>
        </p:nvSpPr>
        <p:spPr>
          <a:xfrm>
            <a:off x="5488980" y="4118751"/>
            <a:ext cx="20875" cy="20875"/>
          </a:xfrm>
          <a:custGeom>
            <a:rect b="b" l="l" r="r" t="t"/>
            <a:pathLst>
              <a:path extrusionOk="0" h="835" w="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5"/>
          <p:cNvSpPr/>
          <p:nvPr/>
        </p:nvSpPr>
        <p:spPr>
          <a:xfrm>
            <a:off x="5532355" y="4118751"/>
            <a:ext cx="20875" cy="20875"/>
          </a:xfrm>
          <a:custGeom>
            <a:rect b="b" l="l" r="r" t="t"/>
            <a:pathLst>
              <a:path extrusionOk="0" h="835" w="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5"/>
          <p:cNvSpPr/>
          <p:nvPr/>
        </p:nvSpPr>
        <p:spPr>
          <a:xfrm>
            <a:off x="5574880" y="4118751"/>
            <a:ext cx="20875" cy="20875"/>
          </a:xfrm>
          <a:custGeom>
            <a:rect b="b" l="l" r="r" t="t"/>
            <a:pathLst>
              <a:path extrusionOk="0" h="835" w="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7" name="Google Shape;1627;p55" title="Nature Blend -Sales.mp4">
            <a:hlinkClick r:id="rId4"/>
          </p:cNvPr>
          <p:cNvPicPr preferRelativeResize="0"/>
          <p:nvPr/>
        </p:nvPicPr>
        <p:blipFill>
          <a:blip r:embed="rId5">
            <a:alphaModFix/>
          </a:blip>
          <a:stretch>
            <a:fillRect/>
          </a:stretch>
        </p:blipFill>
        <p:spPr>
          <a:xfrm>
            <a:off x="4257675" y="1588775"/>
            <a:ext cx="3892800" cy="2150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7"/>
                                        </p:tgtEl>
                                        <p:attrNameLst>
                                          <p:attrName>style.visibility</p:attrName>
                                        </p:attrNameLst>
                                      </p:cBhvr>
                                      <p:to>
                                        <p:strVal val="visible"/>
                                      </p:to>
                                    </p:set>
                                    <p:animEffect filter="fade" transition="in">
                                      <p:cBhvr>
                                        <p:cTn dur="1000"/>
                                        <p:tgtEl>
                                          <p:spTgt spid="16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1" name="Shape 1631"/>
        <p:cNvGrpSpPr/>
        <p:nvPr/>
      </p:nvGrpSpPr>
      <p:grpSpPr>
        <a:xfrm>
          <a:off x="0" y="0"/>
          <a:ext cx="0" cy="0"/>
          <a:chOff x="0" y="0"/>
          <a:chExt cx="0" cy="0"/>
        </a:xfrm>
      </p:grpSpPr>
      <p:sp>
        <p:nvSpPr>
          <p:cNvPr id="1632" name="Google Shape;1632;p56"/>
          <p:cNvSpPr txBox="1"/>
          <p:nvPr>
            <p:ph idx="4" type="ctrTitle"/>
          </p:nvPr>
        </p:nvSpPr>
        <p:spPr>
          <a:xfrm>
            <a:off x="6204450" y="998500"/>
            <a:ext cx="2771700" cy="27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dk1"/>
                </a:solidFill>
              </a:rPr>
              <a:t>자재 파트</a:t>
            </a:r>
            <a:endParaRPr>
              <a:solidFill>
                <a:schemeClr val="dk1"/>
              </a:solidFill>
            </a:endParaRPr>
          </a:p>
          <a:p>
            <a:pPr indent="0" lvl="0" marL="0" rtl="0" algn="l">
              <a:spcBef>
                <a:spcPts val="0"/>
              </a:spcBef>
              <a:spcAft>
                <a:spcPts val="0"/>
              </a:spcAft>
              <a:buNone/>
            </a:pPr>
            <a:r>
              <a:t/>
            </a:r>
            <a:endParaRPr>
              <a:solidFill>
                <a:schemeClr val="dk1"/>
              </a:solidFill>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자재 발주 및 조회</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자재 입고 및 조회</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자재 | LOT 재고 조회</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실시간 공정 현황</a:t>
            </a:r>
            <a:endParaRPr sz="1600">
              <a:solidFill>
                <a:schemeClr val="dk1"/>
              </a:solidFill>
              <a:latin typeface="Roboto"/>
              <a:ea typeface="Roboto"/>
              <a:cs typeface="Roboto"/>
              <a:sym typeface="Roboto"/>
            </a:endParaRPr>
          </a:p>
        </p:txBody>
      </p:sp>
      <p:pic>
        <p:nvPicPr>
          <p:cNvPr id="1633" name="Google Shape;1633;p56"/>
          <p:cNvPicPr preferRelativeResize="0"/>
          <p:nvPr/>
        </p:nvPicPr>
        <p:blipFill rotWithShape="1">
          <a:blip r:embed="rId3">
            <a:alphaModFix/>
          </a:blip>
          <a:srcRect b="12220" l="23553" r="28093" t="8477"/>
          <a:stretch/>
        </p:blipFill>
        <p:spPr>
          <a:xfrm rot="-934348">
            <a:off x="2575451" y="385536"/>
            <a:ext cx="1172676" cy="2335723"/>
          </a:xfrm>
          <a:prstGeom prst="rect">
            <a:avLst/>
          </a:prstGeom>
          <a:noFill/>
          <a:ln>
            <a:noFill/>
          </a:ln>
        </p:spPr>
      </p:pic>
      <p:pic>
        <p:nvPicPr>
          <p:cNvPr id="1634" name="Google Shape;1634;p56"/>
          <p:cNvPicPr preferRelativeResize="0"/>
          <p:nvPr/>
        </p:nvPicPr>
        <p:blipFill rotWithShape="1">
          <a:blip r:embed="rId4">
            <a:alphaModFix/>
          </a:blip>
          <a:srcRect b="0" l="0" r="12541" t="0"/>
          <a:stretch/>
        </p:blipFill>
        <p:spPr>
          <a:xfrm>
            <a:off x="3973023" y="602500"/>
            <a:ext cx="2012489" cy="2794499"/>
          </a:xfrm>
          <a:prstGeom prst="rect">
            <a:avLst/>
          </a:prstGeom>
          <a:noFill/>
          <a:ln>
            <a:noFill/>
          </a:ln>
        </p:spPr>
      </p:pic>
      <p:sp>
        <p:nvSpPr>
          <p:cNvPr id="1635" name="Google Shape;1635;p56"/>
          <p:cNvSpPr/>
          <p:nvPr/>
        </p:nvSpPr>
        <p:spPr>
          <a:xfrm rot="10800000">
            <a:off x="-8" y="998511"/>
            <a:ext cx="7113108" cy="4144939"/>
          </a:xfrm>
          <a:custGeom>
            <a:rect b="b" l="l" r="r" t="t"/>
            <a:pathLst>
              <a:path extrusionOk="0" h="48797" w="81388">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txBox="1"/>
          <p:nvPr>
            <p:ph idx="4" type="ctrTitle"/>
          </p:nvPr>
        </p:nvSpPr>
        <p:spPr>
          <a:xfrm>
            <a:off x="419177" y="3396988"/>
            <a:ext cx="2499600" cy="13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accent1"/>
                </a:solidFill>
              </a:rPr>
              <a:t>구현담당자</a:t>
            </a:r>
            <a:endParaRPr>
              <a:solidFill>
                <a:schemeClr val="accent1"/>
              </a:solidFill>
            </a:endParaRPr>
          </a:p>
          <a:p>
            <a:pPr indent="0" lvl="0" marL="0" rtl="0" algn="ctr">
              <a:spcBef>
                <a:spcPts val="0"/>
              </a:spcBef>
              <a:spcAft>
                <a:spcPts val="0"/>
              </a:spcAft>
              <a:buNone/>
            </a:pPr>
            <a:r>
              <a:rPr lang="es">
                <a:solidFill>
                  <a:schemeClr val="accent1"/>
                </a:solidFill>
              </a:rPr>
              <a:t>표하연</a:t>
            </a:r>
            <a:endParaRPr>
              <a:solidFill>
                <a:schemeClr val="accent1"/>
              </a:solidFill>
            </a:endParaRPr>
          </a:p>
        </p:txBody>
      </p:sp>
      <p:sp>
        <p:nvSpPr>
          <p:cNvPr id="1637" name="Google Shape;1637;p56"/>
          <p:cNvSpPr txBox="1"/>
          <p:nvPr/>
        </p:nvSpPr>
        <p:spPr>
          <a:xfrm>
            <a:off x="2495225" y="3123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638" name="Google Shape;1638;p56"/>
          <p:cNvSpPr txBox="1"/>
          <p:nvPr/>
        </p:nvSpPr>
        <p:spPr>
          <a:xfrm>
            <a:off x="2510750" y="333000"/>
            <a:ext cx="25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Muli"/>
              <a:ea typeface="Muli"/>
              <a:cs typeface="Muli"/>
              <a:sym typeface="Muli"/>
            </a:endParaRPr>
          </a:p>
        </p:txBody>
      </p:sp>
      <p:sp>
        <p:nvSpPr>
          <p:cNvPr id="1639" name="Google Shape;1639;p56"/>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39/101</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57"/>
          <p:cNvSpPr/>
          <p:nvPr/>
        </p:nvSpPr>
        <p:spPr>
          <a:xfrm>
            <a:off x="6709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645" name="Google Shape;1645;p57"/>
          <p:cNvPicPr preferRelativeResize="0"/>
          <p:nvPr/>
        </p:nvPicPr>
        <p:blipFill>
          <a:blip r:embed="rId3">
            <a:alphaModFix/>
          </a:blip>
          <a:stretch>
            <a:fillRect/>
          </a:stretch>
        </p:blipFill>
        <p:spPr>
          <a:xfrm rot="-1100839">
            <a:off x="6253529" y="3654905"/>
            <a:ext cx="3064893" cy="1644541"/>
          </a:xfrm>
          <a:prstGeom prst="rect">
            <a:avLst/>
          </a:prstGeom>
          <a:noFill/>
          <a:ln>
            <a:noFill/>
          </a:ln>
        </p:spPr>
      </p:pic>
      <p:pic>
        <p:nvPicPr>
          <p:cNvPr id="1646" name="Google Shape;1646;p57"/>
          <p:cNvPicPr preferRelativeResize="0"/>
          <p:nvPr/>
        </p:nvPicPr>
        <p:blipFill>
          <a:blip r:embed="rId4">
            <a:alphaModFix/>
          </a:blip>
          <a:stretch>
            <a:fillRect/>
          </a:stretch>
        </p:blipFill>
        <p:spPr>
          <a:xfrm>
            <a:off x="3782650" y="3569742"/>
            <a:ext cx="1748998" cy="1573761"/>
          </a:xfrm>
          <a:prstGeom prst="rect">
            <a:avLst/>
          </a:prstGeom>
          <a:noFill/>
          <a:ln>
            <a:noFill/>
          </a:ln>
        </p:spPr>
      </p:pic>
      <p:pic>
        <p:nvPicPr>
          <p:cNvPr id="1647" name="Google Shape;1647;p57"/>
          <p:cNvPicPr preferRelativeResize="0"/>
          <p:nvPr/>
        </p:nvPicPr>
        <p:blipFill>
          <a:blip r:embed="rId5">
            <a:alphaModFix/>
          </a:blip>
          <a:stretch>
            <a:fillRect/>
          </a:stretch>
        </p:blipFill>
        <p:spPr>
          <a:xfrm rot="8784932">
            <a:off x="1081477" y="3587672"/>
            <a:ext cx="1378042" cy="1405656"/>
          </a:xfrm>
          <a:prstGeom prst="rect">
            <a:avLst/>
          </a:prstGeom>
          <a:noFill/>
          <a:ln>
            <a:noFill/>
          </a:ln>
        </p:spPr>
      </p:pic>
      <p:sp>
        <p:nvSpPr>
          <p:cNvPr id="1648" name="Google Shape;1648;p57"/>
          <p:cNvSpPr txBox="1"/>
          <p:nvPr>
            <p:ph type="ctrTitle"/>
          </p:nvPr>
        </p:nvSpPr>
        <p:spPr>
          <a:xfrm>
            <a:off x="100" y="393825"/>
            <a:ext cx="9144000" cy="60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자재</a:t>
            </a:r>
            <a:endParaRPr>
              <a:latin typeface="Roboto"/>
              <a:ea typeface="Roboto"/>
              <a:cs typeface="Roboto"/>
              <a:sym typeface="Roboto"/>
            </a:endParaRPr>
          </a:p>
        </p:txBody>
      </p:sp>
      <p:sp>
        <p:nvSpPr>
          <p:cNvPr id="1649" name="Google Shape;1649;p57"/>
          <p:cNvSpPr txBox="1"/>
          <p:nvPr/>
        </p:nvSpPr>
        <p:spPr>
          <a:xfrm>
            <a:off x="6708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01 기능</a:t>
            </a:r>
            <a:endParaRPr b="1" sz="2000">
              <a:solidFill>
                <a:schemeClr val="accent1"/>
              </a:solidFill>
              <a:latin typeface="Roboto"/>
              <a:ea typeface="Roboto"/>
              <a:cs typeface="Roboto"/>
              <a:sym typeface="Roboto"/>
            </a:endParaRPr>
          </a:p>
        </p:txBody>
      </p:sp>
      <p:sp>
        <p:nvSpPr>
          <p:cNvPr id="1650" name="Google Shape;1650;p57"/>
          <p:cNvSpPr txBox="1"/>
          <p:nvPr/>
        </p:nvSpPr>
        <p:spPr>
          <a:xfrm>
            <a:off x="6352878" y="1305934"/>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프로세스</a:t>
            </a:r>
            <a:endParaRPr b="1" sz="2000">
              <a:solidFill>
                <a:schemeClr val="accent1"/>
              </a:solidFill>
              <a:latin typeface="Amatic SC"/>
              <a:ea typeface="Amatic SC"/>
              <a:cs typeface="Amatic SC"/>
              <a:sym typeface="Amatic SC"/>
            </a:endParaRPr>
          </a:p>
        </p:txBody>
      </p:sp>
      <p:sp>
        <p:nvSpPr>
          <p:cNvPr id="1651" name="Google Shape;1651;p57"/>
          <p:cNvSpPr txBox="1"/>
          <p:nvPr/>
        </p:nvSpPr>
        <p:spPr>
          <a:xfrm>
            <a:off x="4052995" y="1312212"/>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기술</a:t>
            </a:r>
            <a:endParaRPr b="1" sz="2000">
              <a:solidFill>
                <a:schemeClr val="accent1"/>
              </a:solidFill>
              <a:latin typeface="Amatic SC"/>
              <a:ea typeface="Amatic SC"/>
              <a:cs typeface="Amatic SC"/>
              <a:sym typeface="Amatic SC"/>
            </a:endParaRPr>
          </a:p>
        </p:txBody>
      </p:sp>
      <p:sp>
        <p:nvSpPr>
          <p:cNvPr id="1652" name="Google Shape;1652;p57"/>
          <p:cNvSpPr txBox="1"/>
          <p:nvPr/>
        </p:nvSpPr>
        <p:spPr>
          <a:xfrm>
            <a:off x="6709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자재 발주 / 조회</a:t>
            </a:r>
            <a:endParaRPr b="1" sz="1100">
              <a:solidFill>
                <a:schemeClr val="dk1"/>
              </a:solidFill>
              <a:latin typeface="Roboto"/>
              <a:ea typeface="Roboto"/>
              <a:cs typeface="Roboto"/>
              <a:sym typeface="Roboto"/>
            </a:endParaRPr>
          </a:p>
        </p:txBody>
      </p:sp>
      <p:grpSp>
        <p:nvGrpSpPr>
          <p:cNvPr id="1653" name="Google Shape;1653;p57"/>
          <p:cNvGrpSpPr/>
          <p:nvPr/>
        </p:nvGrpSpPr>
        <p:grpSpPr>
          <a:xfrm>
            <a:off x="500527" y="1690325"/>
            <a:ext cx="307200" cy="259800"/>
            <a:chOff x="1251652" y="1770525"/>
            <a:chExt cx="307200" cy="259800"/>
          </a:xfrm>
        </p:grpSpPr>
        <p:sp>
          <p:nvSpPr>
            <p:cNvPr id="1654" name="Google Shape;1654;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57"/>
          <p:cNvGrpSpPr/>
          <p:nvPr/>
        </p:nvGrpSpPr>
        <p:grpSpPr>
          <a:xfrm>
            <a:off x="500527" y="1996025"/>
            <a:ext cx="307200" cy="259800"/>
            <a:chOff x="1251652" y="1770525"/>
            <a:chExt cx="307200" cy="259800"/>
          </a:xfrm>
        </p:grpSpPr>
        <p:sp>
          <p:nvSpPr>
            <p:cNvPr id="1657" name="Google Shape;1657;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9" name="Google Shape;1659;p57"/>
          <p:cNvGrpSpPr/>
          <p:nvPr/>
        </p:nvGrpSpPr>
        <p:grpSpPr>
          <a:xfrm>
            <a:off x="500527" y="2300825"/>
            <a:ext cx="307200" cy="259800"/>
            <a:chOff x="1251652" y="1770525"/>
            <a:chExt cx="307200" cy="259800"/>
          </a:xfrm>
        </p:grpSpPr>
        <p:sp>
          <p:nvSpPr>
            <p:cNvPr id="1660" name="Google Shape;1660;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2" name="Google Shape;1662;p57"/>
          <p:cNvGrpSpPr/>
          <p:nvPr/>
        </p:nvGrpSpPr>
        <p:grpSpPr>
          <a:xfrm>
            <a:off x="500527" y="2605625"/>
            <a:ext cx="307200" cy="259800"/>
            <a:chOff x="1251652" y="1770525"/>
            <a:chExt cx="307200" cy="259800"/>
          </a:xfrm>
        </p:grpSpPr>
        <p:sp>
          <p:nvSpPr>
            <p:cNvPr id="1663" name="Google Shape;1663;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5" name="Google Shape;1665;p57"/>
          <p:cNvSpPr txBox="1"/>
          <p:nvPr/>
        </p:nvSpPr>
        <p:spPr>
          <a:xfrm>
            <a:off x="6709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자재 입고 / 조회</a:t>
            </a:r>
            <a:endParaRPr b="1" sz="1100">
              <a:solidFill>
                <a:schemeClr val="dk1"/>
              </a:solidFill>
              <a:latin typeface="Roboto"/>
              <a:ea typeface="Roboto"/>
              <a:cs typeface="Roboto"/>
              <a:sym typeface="Roboto"/>
            </a:endParaRPr>
          </a:p>
        </p:txBody>
      </p:sp>
      <p:sp>
        <p:nvSpPr>
          <p:cNvPr id="1666" name="Google Shape;1666;p57"/>
          <p:cNvSpPr txBox="1"/>
          <p:nvPr/>
        </p:nvSpPr>
        <p:spPr>
          <a:xfrm>
            <a:off x="6709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자재 재고 조회</a:t>
            </a:r>
            <a:endParaRPr b="1" sz="1100">
              <a:solidFill>
                <a:schemeClr val="dk1"/>
              </a:solidFill>
              <a:latin typeface="Roboto"/>
              <a:ea typeface="Roboto"/>
              <a:cs typeface="Roboto"/>
              <a:sym typeface="Roboto"/>
            </a:endParaRPr>
          </a:p>
        </p:txBody>
      </p:sp>
      <p:sp>
        <p:nvSpPr>
          <p:cNvPr id="1667" name="Google Shape;1667;p57"/>
          <p:cNvSpPr txBox="1"/>
          <p:nvPr/>
        </p:nvSpPr>
        <p:spPr>
          <a:xfrm>
            <a:off x="6709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자재 폐기</a:t>
            </a:r>
            <a:endParaRPr b="1" sz="1100">
              <a:solidFill>
                <a:schemeClr val="dk1"/>
              </a:solidFill>
              <a:latin typeface="Roboto"/>
              <a:ea typeface="Roboto"/>
              <a:cs typeface="Roboto"/>
              <a:sym typeface="Roboto"/>
            </a:endParaRPr>
          </a:p>
        </p:txBody>
      </p:sp>
      <p:sp>
        <p:nvSpPr>
          <p:cNvPr id="1668" name="Google Shape;1668;p57"/>
          <p:cNvSpPr txBox="1"/>
          <p:nvPr/>
        </p:nvSpPr>
        <p:spPr>
          <a:xfrm>
            <a:off x="67097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발주서 출력 및 엑셀 다운</a:t>
            </a:r>
            <a:endParaRPr b="1" sz="1100">
              <a:solidFill>
                <a:schemeClr val="dk1"/>
              </a:solidFill>
              <a:latin typeface="Roboto"/>
              <a:ea typeface="Roboto"/>
              <a:cs typeface="Roboto"/>
              <a:sym typeface="Roboto"/>
            </a:endParaRPr>
          </a:p>
        </p:txBody>
      </p:sp>
      <p:sp>
        <p:nvSpPr>
          <p:cNvPr id="1669" name="Google Shape;1669;p57"/>
          <p:cNvSpPr txBox="1"/>
          <p:nvPr/>
        </p:nvSpPr>
        <p:spPr>
          <a:xfrm>
            <a:off x="670975" y="3214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실시간 공장 현황 확인</a:t>
            </a:r>
            <a:endParaRPr b="1" sz="1100">
              <a:solidFill>
                <a:schemeClr val="dk1"/>
              </a:solidFill>
              <a:latin typeface="Roboto"/>
              <a:ea typeface="Roboto"/>
              <a:cs typeface="Roboto"/>
              <a:sym typeface="Roboto"/>
            </a:endParaRPr>
          </a:p>
        </p:txBody>
      </p:sp>
      <p:grpSp>
        <p:nvGrpSpPr>
          <p:cNvPr id="1670" name="Google Shape;1670;p57"/>
          <p:cNvGrpSpPr/>
          <p:nvPr/>
        </p:nvGrpSpPr>
        <p:grpSpPr>
          <a:xfrm>
            <a:off x="500527" y="2910425"/>
            <a:ext cx="307200" cy="259800"/>
            <a:chOff x="1251652" y="1770525"/>
            <a:chExt cx="307200" cy="259800"/>
          </a:xfrm>
        </p:grpSpPr>
        <p:sp>
          <p:nvSpPr>
            <p:cNvPr id="1671" name="Google Shape;1671;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57"/>
          <p:cNvGrpSpPr/>
          <p:nvPr/>
        </p:nvGrpSpPr>
        <p:grpSpPr>
          <a:xfrm>
            <a:off x="500527" y="3214325"/>
            <a:ext cx="307200" cy="259800"/>
            <a:chOff x="1251652" y="1770525"/>
            <a:chExt cx="307200" cy="259800"/>
          </a:xfrm>
        </p:grpSpPr>
        <p:sp>
          <p:nvSpPr>
            <p:cNvPr id="1674" name="Google Shape;1674;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6" name="Google Shape;1676;p57"/>
          <p:cNvSpPr/>
          <p:nvPr/>
        </p:nvSpPr>
        <p:spPr>
          <a:xfrm>
            <a:off x="35665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77" name="Google Shape;1677;p57"/>
          <p:cNvSpPr txBox="1"/>
          <p:nvPr/>
        </p:nvSpPr>
        <p:spPr>
          <a:xfrm>
            <a:off x="35664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02 기술</a:t>
            </a:r>
            <a:endParaRPr b="1" sz="2000">
              <a:solidFill>
                <a:schemeClr val="accent1"/>
              </a:solidFill>
              <a:latin typeface="Roboto"/>
              <a:ea typeface="Roboto"/>
              <a:cs typeface="Roboto"/>
              <a:sym typeface="Roboto"/>
            </a:endParaRPr>
          </a:p>
        </p:txBody>
      </p:sp>
      <p:sp>
        <p:nvSpPr>
          <p:cNvPr id="1678" name="Google Shape;1678;p57"/>
          <p:cNvSpPr txBox="1"/>
          <p:nvPr/>
        </p:nvSpPr>
        <p:spPr>
          <a:xfrm>
            <a:off x="35665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Ajax / Axios</a:t>
            </a:r>
            <a:endParaRPr b="1" sz="1100">
              <a:solidFill>
                <a:schemeClr val="dk1"/>
              </a:solidFill>
              <a:latin typeface="Roboto"/>
              <a:ea typeface="Roboto"/>
              <a:cs typeface="Roboto"/>
              <a:sym typeface="Roboto"/>
            </a:endParaRPr>
          </a:p>
        </p:txBody>
      </p:sp>
      <p:grpSp>
        <p:nvGrpSpPr>
          <p:cNvPr id="1679" name="Google Shape;1679;p57"/>
          <p:cNvGrpSpPr/>
          <p:nvPr/>
        </p:nvGrpSpPr>
        <p:grpSpPr>
          <a:xfrm>
            <a:off x="3396127" y="1690325"/>
            <a:ext cx="307200" cy="259800"/>
            <a:chOff x="1251652" y="1770525"/>
            <a:chExt cx="307200" cy="259800"/>
          </a:xfrm>
        </p:grpSpPr>
        <p:sp>
          <p:nvSpPr>
            <p:cNvPr id="1680" name="Google Shape;1680;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57"/>
          <p:cNvGrpSpPr/>
          <p:nvPr/>
        </p:nvGrpSpPr>
        <p:grpSpPr>
          <a:xfrm>
            <a:off x="3396127" y="1996025"/>
            <a:ext cx="307200" cy="259800"/>
            <a:chOff x="1251652" y="1770525"/>
            <a:chExt cx="307200" cy="259800"/>
          </a:xfrm>
        </p:grpSpPr>
        <p:sp>
          <p:nvSpPr>
            <p:cNvPr id="1683" name="Google Shape;1683;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57"/>
          <p:cNvGrpSpPr/>
          <p:nvPr/>
        </p:nvGrpSpPr>
        <p:grpSpPr>
          <a:xfrm>
            <a:off x="3396127" y="2300825"/>
            <a:ext cx="307200" cy="259800"/>
            <a:chOff x="1251652" y="1770525"/>
            <a:chExt cx="307200" cy="259800"/>
          </a:xfrm>
        </p:grpSpPr>
        <p:sp>
          <p:nvSpPr>
            <p:cNvPr id="1686" name="Google Shape;1686;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8" name="Google Shape;1688;p57"/>
          <p:cNvGrpSpPr/>
          <p:nvPr/>
        </p:nvGrpSpPr>
        <p:grpSpPr>
          <a:xfrm>
            <a:off x="3396127" y="2605625"/>
            <a:ext cx="307200" cy="259800"/>
            <a:chOff x="1251652" y="1770525"/>
            <a:chExt cx="307200" cy="259800"/>
          </a:xfrm>
        </p:grpSpPr>
        <p:sp>
          <p:nvSpPr>
            <p:cNvPr id="1689" name="Google Shape;1689;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1" name="Google Shape;1691;p57"/>
          <p:cNvSpPr txBox="1"/>
          <p:nvPr/>
        </p:nvSpPr>
        <p:spPr>
          <a:xfrm>
            <a:off x="35665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Ag-grid</a:t>
            </a:r>
            <a:endParaRPr b="1" sz="1100">
              <a:solidFill>
                <a:schemeClr val="dk1"/>
              </a:solidFill>
              <a:latin typeface="Roboto"/>
              <a:ea typeface="Roboto"/>
              <a:cs typeface="Roboto"/>
              <a:sym typeface="Roboto"/>
            </a:endParaRPr>
          </a:p>
        </p:txBody>
      </p:sp>
      <p:sp>
        <p:nvSpPr>
          <p:cNvPr id="1692" name="Google Shape;1692;p57"/>
          <p:cNvSpPr txBox="1"/>
          <p:nvPr/>
        </p:nvSpPr>
        <p:spPr>
          <a:xfrm>
            <a:off x="35665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Notifications</a:t>
            </a:r>
            <a:endParaRPr b="1" sz="1100">
              <a:solidFill>
                <a:schemeClr val="dk1"/>
              </a:solidFill>
              <a:latin typeface="Roboto"/>
              <a:ea typeface="Roboto"/>
              <a:cs typeface="Roboto"/>
              <a:sym typeface="Roboto"/>
            </a:endParaRPr>
          </a:p>
        </p:txBody>
      </p:sp>
      <p:sp>
        <p:nvSpPr>
          <p:cNvPr id="1693" name="Google Shape;1693;p57"/>
          <p:cNvSpPr txBox="1"/>
          <p:nvPr/>
        </p:nvSpPr>
        <p:spPr>
          <a:xfrm>
            <a:off x="35665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Procedure</a:t>
            </a:r>
            <a:endParaRPr b="1" sz="1100">
              <a:solidFill>
                <a:schemeClr val="dk1"/>
              </a:solidFill>
              <a:latin typeface="Roboto"/>
              <a:ea typeface="Roboto"/>
              <a:cs typeface="Roboto"/>
              <a:sym typeface="Roboto"/>
            </a:endParaRPr>
          </a:p>
        </p:txBody>
      </p:sp>
      <p:sp>
        <p:nvSpPr>
          <p:cNvPr id="1694" name="Google Shape;1694;p57"/>
          <p:cNvSpPr txBox="1"/>
          <p:nvPr/>
        </p:nvSpPr>
        <p:spPr>
          <a:xfrm>
            <a:off x="356657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Timer</a:t>
            </a:r>
            <a:endParaRPr b="1" sz="1100">
              <a:solidFill>
                <a:schemeClr val="dk1"/>
              </a:solidFill>
              <a:latin typeface="Roboto"/>
              <a:ea typeface="Roboto"/>
              <a:cs typeface="Roboto"/>
              <a:sym typeface="Roboto"/>
            </a:endParaRPr>
          </a:p>
        </p:txBody>
      </p:sp>
      <p:sp>
        <p:nvSpPr>
          <p:cNvPr id="1695" name="Google Shape;1695;p57"/>
          <p:cNvSpPr txBox="1"/>
          <p:nvPr/>
        </p:nvSpPr>
        <p:spPr>
          <a:xfrm>
            <a:off x="3566575" y="3214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Roboto Light"/>
              <a:ea typeface="Roboto Light"/>
              <a:cs typeface="Roboto Light"/>
              <a:sym typeface="Roboto Light"/>
            </a:endParaRPr>
          </a:p>
        </p:txBody>
      </p:sp>
      <p:grpSp>
        <p:nvGrpSpPr>
          <p:cNvPr id="1696" name="Google Shape;1696;p57"/>
          <p:cNvGrpSpPr/>
          <p:nvPr/>
        </p:nvGrpSpPr>
        <p:grpSpPr>
          <a:xfrm>
            <a:off x="3396127" y="2910425"/>
            <a:ext cx="307200" cy="259800"/>
            <a:chOff x="1251652" y="1770525"/>
            <a:chExt cx="307200" cy="259800"/>
          </a:xfrm>
        </p:grpSpPr>
        <p:sp>
          <p:nvSpPr>
            <p:cNvPr id="1697" name="Google Shape;1697;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9" name="Google Shape;1699;p57"/>
          <p:cNvSpPr/>
          <p:nvPr/>
        </p:nvSpPr>
        <p:spPr>
          <a:xfrm>
            <a:off x="64621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00" name="Google Shape;1700;p57"/>
          <p:cNvSpPr txBox="1"/>
          <p:nvPr/>
        </p:nvSpPr>
        <p:spPr>
          <a:xfrm>
            <a:off x="64620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03 프로세스</a:t>
            </a:r>
            <a:endParaRPr b="1" sz="2000">
              <a:solidFill>
                <a:schemeClr val="accent1"/>
              </a:solidFill>
              <a:latin typeface="Roboto"/>
              <a:ea typeface="Roboto"/>
              <a:cs typeface="Roboto"/>
              <a:sym typeface="Roboto"/>
            </a:endParaRPr>
          </a:p>
        </p:txBody>
      </p:sp>
      <p:sp>
        <p:nvSpPr>
          <p:cNvPr id="1701" name="Google Shape;1701;p57"/>
          <p:cNvSpPr txBox="1"/>
          <p:nvPr/>
        </p:nvSpPr>
        <p:spPr>
          <a:xfrm>
            <a:off x="64621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 미지시 생산계획 기반 자재 발주</a:t>
            </a:r>
            <a:endParaRPr b="1" sz="1100">
              <a:solidFill>
                <a:schemeClr val="dk1"/>
              </a:solidFill>
              <a:latin typeface="Roboto"/>
              <a:ea typeface="Roboto"/>
              <a:cs typeface="Roboto"/>
              <a:sym typeface="Roboto"/>
            </a:endParaRPr>
          </a:p>
        </p:txBody>
      </p:sp>
      <p:grpSp>
        <p:nvGrpSpPr>
          <p:cNvPr id="1702" name="Google Shape;1702;p57"/>
          <p:cNvGrpSpPr/>
          <p:nvPr/>
        </p:nvGrpSpPr>
        <p:grpSpPr>
          <a:xfrm>
            <a:off x="6291727" y="1690325"/>
            <a:ext cx="307200" cy="259800"/>
            <a:chOff x="1251652" y="1770525"/>
            <a:chExt cx="307200" cy="259800"/>
          </a:xfrm>
        </p:grpSpPr>
        <p:sp>
          <p:nvSpPr>
            <p:cNvPr id="1703" name="Google Shape;1703;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5" name="Google Shape;1705;p57"/>
          <p:cNvGrpSpPr/>
          <p:nvPr/>
        </p:nvGrpSpPr>
        <p:grpSpPr>
          <a:xfrm>
            <a:off x="6291727" y="1996025"/>
            <a:ext cx="307200" cy="259800"/>
            <a:chOff x="1251652" y="1770525"/>
            <a:chExt cx="307200" cy="259800"/>
          </a:xfrm>
        </p:grpSpPr>
        <p:sp>
          <p:nvSpPr>
            <p:cNvPr id="1706" name="Google Shape;1706;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57"/>
          <p:cNvGrpSpPr/>
          <p:nvPr/>
        </p:nvGrpSpPr>
        <p:grpSpPr>
          <a:xfrm>
            <a:off x="6291727" y="2300825"/>
            <a:ext cx="307200" cy="259800"/>
            <a:chOff x="1251652" y="1770525"/>
            <a:chExt cx="307200" cy="259800"/>
          </a:xfrm>
        </p:grpSpPr>
        <p:sp>
          <p:nvSpPr>
            <p:cNvPr id="1709" name="Google Shape;1709;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57"/>
          <p:cNvGrpSpPr/>
          <p:nvPr/>
        </p:nvGrpSpPr>
        <p:grpSpPr>
          <a:xfrm>
            <a:off x="6291727" y="2605625"/>
            <a:ext cx="307200" cy="259800"/>
            <a:chOff x="1251652" y="1770525"/>
            <a:chExt cx="307200" cy="259800"/>
          </a:xfrm>
        </p:grpSpPr>
        <p:sp>
          <p:nvSpPr>
            <p:cNvPr id="1712" name="Google Shape;1712;p57"/>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7"/>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4" name="Google Shape;1714;p57"/>
          <p:cNvSpPr txBox="1"/>
          <p:nvPr/>
        </p:nvSpPr>
        <p:spPr>
          <a:xfrm>
            <a:off x="6462175" y="1995125"/>
            <a:ext cx="2300700" cy="26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 입고검사 완료된 자재 창고별입고</a:t>
            </a:r>
            <a:endParaRPr b="1" sz="1100">
              <a:solidFill>
                <a:schemeClr val="dk1"/>
              </a:solidFill>
              <a:latin typeface="Roboto"/>
              <a:ea typeface="Roboto"/>
              <a:cs typeface="Roboto"/>
              <a:sym typeface="Roboto"/>
            </a:endParaRPr>
          </a:p>
        </p:txBody>
      </p:sp>
      <p:sp>
        <p:nvSpPr>
          <p:cNvPr id="1715" name="Google Shape;1715;p57"/>
          <p:cNvSpPr txBox="1"/>
          <p:nvPr/>
        </p:nvSpPr>
        <p:spPr>
          <a:xfrm>
            <a:off x="64621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사유에 맞게 자재 폐기 처리</a:t>
            </a:r>
            <a:endParaRPr b="1" sz="1100">
              <a:solidFill>
                <a:schemeClr val="dk1"/>
              </a:solidFill>
              <a:latin typeface="Roboto"/>
              <a:ea typeface="Roboto"/>
              <a:cs typeface="Roboto"/>
              <a:sym typeface="Roboto"/>
            </a:endParaRPr>
          </a:p>
        </p:txBody>
      </p:sp>
      <p:sp>
        <p:nvSpPr>
          <p:cNvPr id="1716" name="Google Shape;1716;p57"/>
          <p:cNvSpPr txBox="1"/>
          <p:nvPr/>
        </p:nvSpPr>
        <p:spPr>
          <a:xfrm>
            <a:off x="64621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각종 공정에 따른 현황 조회</a:t>
            </a:r>
            <a:endParaRPr b="1" sz="1100">
              <a:solidFill>
                <a:schemeClr val="dk1"/>
              </a:solidFill>
              <a:latin typeface="Roboto"/>
              <a:ea typeface="Roboto"/>
              <a:cs typeface="Roboto"/>
              <a:sym typeface="Roboto"/>
            </a:endParaRPr>
          </a:p>
        </p:txBody>
      </p:sp>
      <p:sp>
        <p:nvSpPr>
          <p:cNvPr id="1717" name="Google Shape;1717;p57"/>
          <p:cNvSpPr txBox="1"/>
          <p:nvPr/>
        </p:nvSpPr>
        <p:spPr>
          <a:xfrm>
            <a:off x="646217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Roboto Light"/>
              <a:ea typeface="Roboto Light"/>
              <a:cs typeface="Roboto Light"/>
              <a:sym typeface="Roboto Light"/>
            </a:endParaRPr>
          </a:p>
        </p:txBody>
      </p:sp>
      <p:sp>
        <p:nvSpPr>
          <p:cNvPr id="1718" name="Google Shape;1718;p57"/>
          <p:cNvSpPr txBox="1"/>
          <p:nvPr/>
        </p:nvSpPr>
        <p:spPr>
          <a:xfrm>
            <a:off x="6462175" y="3214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Roboto Light"/>
              <a:ea typeface="Roboto Light"/>
              <a:cs typeface="Roboto Light"/>
              <a:sym typeface="Roboto Light"/>
            </a:endParaRPr>
          </a:p>
        </p:txBody>
      </p:sp>
      <p:cxnSp>
        <p:nvCxnSpPr>
          <p:cNvPr id="1719" name="Google Shape;1719;p57"/>
          <p:cNvCxnSpPr>
            <a:stCxn id="1720"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721" name="Google Shape;1721;p57"/>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22" name="Google Shape;1722;p57"/>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723" name="Google Shape;1723;p57"/>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24" name="Google Shape;1724;p57"/>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725" name="Google Shape;1725;p57"/>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26" name="Google Shape;1726;p57"/>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727" name="Google Shape;1727;p57"/>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28" name="Google Shape;1728;p57"/>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720" name="Google Shape;1720;p57"/>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729" name="Google Shape;1729;p57"/>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730" name="Google Shape;1730;p57"/>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731" name="Google Shape;1731;p57"/>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732" name="Google Shape;1732;p57"/>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1733" name="Google Shape;1733;p57"/>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734" name="Google Shape;1734;p57"/>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735" name="Google Shape;1735;p57"/>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1736" name="Google Shape;1736;p57"/>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737" name="Google Shape;1737;p57"/>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40</a:t>
            </a:r>
            <a:r>
              <a:rPr lang="es" sz="1300">
                <a:solidFill>
                  <a:schemeClr val="dk1"/>
                </a:solidFill>
                <a:latin typeface="Jua"/>
                <a:ea typeface="Jua"/>
                <a:cs typeface="Jua"/>
                <a:sym typeface="Jua"/>
              </a:rPr>
              <a:t>/101</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58"/>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3" name="Google Shape;1743;p58"/>
          <p:cNvCxnSpPr>
            <a:stCxn id="1744"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745" name="Google Shape;1745;p58"/>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46" name="Google Shape;1746;p58"/>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747" name="Google Shape;1747;p58"/>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48" name="Google Shape;1748;p58"/>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749" name="Google Shape;1749;p58"/>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50" name="Google Shape;1750;p58"/>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751" name="Google Shape;1751;p58"/>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52" name="Google Shape;1752;p58"/>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744" name="Google Shape;1744;p58"/>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753" name="Google Shape;1753;p58"/>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754" name="Google Shape;1754;p58"/>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755" name="Google Shape;1755;p58"/>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756" name="Google Shape;1756;p58"/>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1757" name="Google Shape;1757;p58"/>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758" name="Google Shape;1758;p58"/>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759" name="Google Shape;1759;p58"/>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1760" name="Google Shape;1760;p58"/>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61" name="Google Shape;1761;p58"/>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grpSp>
        <p:nvGrpSpPr>
          <p:cNvPr id="1762" name="Google Shape;1762;p58"/>
          <p:cNvGrpSpPr/>
          <p:nvPr/>
        </p:nvGrpSpPr>
        <p:grpSpPr>
          <a:xfrm>
            <a:off x="1695512" y="526294"/>
            <a:ext cx="247250" cy="288285"/>
            <a:chOff x="3263376" y="1124747"/>
            <a:chExt cx="1198496" cy="1397404"/>
          </a:xfrm>
        </p:grpSpPr>
        <p:pic>
          <p:nvPicPr>
            <p:cNvPr id="1763" name="Google Shape;1763;p58"/>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1764" name="Google Shape;1764;p58"/>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1765" name="Google Shape;1765;p58"/>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1766" name="Google Shape;1766;p58"/>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767" name="Google Shape;1767;p58"/>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1768" name="Google Shape;1768;p58"/>
          <p:cNvSpPr txBox="1"/>
          <p:nvPr/>
        </p:nvSpPr>
        <p:spPr>
          <a:xfrm>
            <a:off x="88789" y="4386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자재 발주 관리 (4-1)</a:t>
            </a:r>
            <a:endParaRPr b="1" sz="1200">
              <a:solidFill>
                <a:srgbClr val="EFA594"/>
              </a:solidFill>
              <a:latin typeface="Roboto"/>
              <a:ea typeface="Roboto"/>
              <a:cs typeface="Roboto"/>
              <a:sym typeface="Roboto"/>
            </a:endParaRPr>
          </a:p>
        </p:txBody>
      </p:sp>
      <p:sp>
        <p:nvSpPr>
          <p:cNvPr id="1769" name="Google Shape;1769;p58"/>
          <p:cNvSpPr/>
          <p:nvPr/>
        </p:nvSpPr>
        <p:spPr>
          <a:xfrm>
            <a:off x="109325" y="992375"/>
            <a:ext cx="4554600" cy="16935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pic>
        <p:nvPicPr>
          <p:cNvPr id="1770" name="Google Shape;1770;p58"/>
          <p:cNvPicPr preferRelativeResize="0"/>
          <p:nvPr/>
        </p:nvPicPr>
        <p:blipFill>
          <a:blip r:embed="rId5">
            <a:alphaModFix/>
          </a:blip>
          <a:stretch>
            <a:fillRect/>
          </a:stretch>
        </p:blipFill>
        <p:spPr>
          <a:xfrm>
            <a:off x="159900" y="1030800"/>
            <a:ext cx="4453435" cy="1611575"/>
          </a:xfrm>
          <a:prstGeom prst="rect">
            <a:avLst/>
          </a:prstGeom>
          <a:noFill/>
          <a:ln>
            <a:noFill/>
          </a:ln>
        </p:spPr>
      </p:pic>
      <p:sp>
        <p:nvSpPr>
          <p:cNvPr id="1771" name="Google Shape;1771;p58"/>
          <p:cNvSpPr/>
          <p:nvPr/>
        </p:nvSpPr>
        <p:spPr>
          <a:xfrm>
            <a:off x="5618600" y="1030800"/>
            <a:ext cx="2668800" cy="4590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8"/>
          <p:cNvSpPr txBox="1"/>
          <p:nvPr/>
        </p:nvSpPr>
        <p:spPr>
          <a:xfrm>
            <a:off x="5618600" y="1030925"/>
            <a:ext cx="26688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필요한 생산계획을 검색 가능</a:t>
            </a:r>
            <a:endParaRPr b="1" sz="1500">
              <a:solidFill>
                <a:schemeClr val="dk1"/>
              </a:solidFill>
              <a:latin typeface="Roboto"/>
              <a:ea typeface="Roboto"/>
              <a:cs typeface="Roboto"/>
              <a:sym typeface="Roboto"/>
            </a:endParaRPr>
          </a:p>
        </p:txBody>
      </p:sp>
      <p:cxnSp>
        <p:nvCxnSpPr>
          <p:cNvPr id="1773" name="Google Shape;1773;p58"/>
          <p:cNvCxnSpPr>
            <a:stCxn id="1774" idx="3"/>
            <a:endCxn id="1772" idx="1"/>
          </p:cNvCxnSpPr>
          <p:nvPr/>
        </p:nvCxnSpPr>
        <p:spPr>
          <a:xfrm flipH="1" rot="10800000">
            <a:off x="1224777" y="1260475"/>
            <a:ext cx="4393800" cy="1189200"/>
          </a:xfrm>
          <a:prstGeom prst="straightConnector1">
            <a:avLst/>
          </a:prstGeom>
          <a:noFill/>
          <a:ln cap="flat" cmpd="sng" w="9525">
            <a:solidFill>
              <a:schemeClr val="accent5"/>
            </a:solidFill>
            <a:prstDash val="dash"/>
            <a:round/>
            <a:headEnd len="med" w="med" type="none"/>
            <a:tailEnd len="med" w="med" type="none"/>
          </a:ln>
        </p:spPr>
      </p:cxnSp>
      <p:sp>
        <p:nvSpPr>
          <p:cNvPr id="1775" name="Google Shape;1775;p58"/>
          <p:cNvSpPr/>
          <p:nvPr/>
        </p:nvSpPr>
        <p:spPr>
          <a:xfrm>
            <a:off x="241575" y="1720203"/>
            <a:ext cx="168000" cy="172800"/>
          </a:xfrm>
          <a:prstGeom prst="roundRect">
            <a:avLst>
              <a:gd fmla="val 16667"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6D7A8"/>
              </a:solidFill>
              <a:latin typeface="Muli"/>
              <a:ea typeface="Muli"/>
              <a:cs typeface="Muli"/>
              <a:sym typeface="Muli"/>
            </a:endParaRPr>
          </a:p>
        </p:txBody>
      </p:sp>
      <p:sp>
        <p:nvSpPr>
          <p:cNvPr id="1776" name="Google Shape;1776;p58"/>
          <p:cNvSpPr/>
          <p:nvPr/>
        </p:nvSpPr>
        <p:spPr>
          <a:xfrm>
            <a:off x="253425" y="2363275"/>
            <a:ext cx="393000" cy="1674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774" name="Google Shape;1774;p58"/>
          <p:cNvSpPr/>
          <p:nvPr/>
        </p:nvSpPr>
        <p:spPr>
          <a:xfrm>
            <a:off x="722577" y="2363275"/>
            <a:ext cx="502200" cy="1728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777" name="Google Shape;1777;p58"/>
          <p:cNvCxnSpPr>
            <a:stCxn id="1775" idx="2"/>
            <a:endCxn id="1776" idx="0"/>
          </p:cNvCxnSpPr>
          <p:nvPr/>
        </p:nvCxnSpPr>
        <p:spPr>
          <a:xfrm>
            <a:off x="325575" y="1893003"/>
            <a:ext cx="124200" cy="470400"/>
          </a:xfrm>
          <a:prstGeom prst="straightConnector1">
            <a:avLst/>
          </a:prstGeom>
          <a:noFill/>
          <a:ln cap="flat" cmpd="sng" w="9525">
            <a:solidFill>
              <a:schemeClr val="accent5"/>
            </a:solidFill>
            <a:prstDash val="dash"/>
            <a:round/>
            <a:headEnd len="med" w="med" type="none"/>
            <a:tailEnd len="med" w="med" type="none"/>
          </a:ln>
        </p:spPr>
      </p:cxnSp>
      <p:sp>
        <p:nvSpPr>
          <p:cNvPr id="1778" name="Google Shape;1778;p58"/>
          <p:cNvSpPr/>
          <p:nvPr/>
        </p:nvSpPr>
        <p:spPr>
          <a:xfrm>
            <a:off x="657075" y="2791050"/>
            <a:ext cx="8004000" cy="22668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9" name="Google Shape;1779;p58"/>
          <p:cNvPicPr preferRelativeResize="0"/>
          <p:nvPr/>
        </p:nvPicPr>
        <p:blipFill>
          <a:blip r:embed="rId6">
            <a:alphaModFix/>
          </a:blip>
          <a:stretch>
            <a:fillRect/>
          </a:stretch>
        </p:blipFill>
        <p:spPr>
          <a:xfrm>
            <a:off x="751050" y="2858600"/>
            <a:ext cx="7805727" cy="2123950"/>
          </a:xfrm>
          <a:prstGeom prst="rect">
            <a:avLst/>
          </a:prstGeom>
          <a:noFill/>
          <a:ln>
            <a:noFill/>
          </a:ln>
        </p:spPr>
      </p:pic>
      <p:cxnSp>
        <p:nvCxnSpPr>
          <p:cNvPr id="1780" name="Google Shape;1780;p58"/>
          <p:cNvCxnSpPr>
            <a:stCxn id="1778" idx="2"/>
            <a:endCxn id="1776" idx="2"/>
          </p:cNvCxnSpPr>
          <p:nvPr/>
        </p:nvCxnSpPr>
        <p:spPr>
          <a:xfrm rot="10800000">
            <a:off x="450075" y="2530650"/>
            <a:ext cx="207000" cy="1393800"/>
          </a:xfrm>
          <a:prstGeom prst="straightConnector1">
            <a:avLst/>
          </a:prstGeom>
          <a:noFill/>
          <a:ln cap="flat" cmpd="sng" w="9525">
            <a:solidFill>
              <a:schemeClr val="accent5"/>
            </a:solidFill>
            <a:prstDash val="dash"/>
            <a:round/>
            <a:headEnd len="med" w="med" type="none"/>
            <a:tailEnd len="med" w="med" type="none"/>
          </a:ln>
        </p:spPr>
      </p:cxnSp>
      <p:sp>
        <p:nvSpPr>
          <p:cNvPr id="1781" name="Google Shape;1781;p58"/>
          <p:cNvSpPr/>
          <p:nvPr/>
        </p:nvSpPr>
        <p:spPr>
          <a:xfrm>
            <a:off x="5750775" y="2374025"/>
            <a:ext cx="2910300" cy="453900"/>
          </a:xfrm>
          <a:prstGeom prst="round2DiagRect">
            <a:avLst>
              <a:gd fmla="val 5886"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8"/>
          <p:cNvSpPr txBox="1"/>
          <p:nvPr/>
        </p:nvSpPr>
        <p:spPr>
          <a:xfrm>
            <a:off x="5750775" y="2390444"/>
            <a:ext cx="2910300" cy="45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생산계획을 이용 자재발주 가능</a:t>
            </a:r>
            <a:endParaRPr b="1" sz="1500">
              <a:solidFill>
                <a:schemeClr val="dk1"/>
              </a:solidFill>
              <a:latin typeface="Roboto"/>
              <a:ea typeface="Roboto"/>
              <a:cs typeface="Roboto"/>
              <a:sym typeface="Roboto"/>
            </a:endParaRPr>
          </a:p>
        </p:txBody>
      </p:sp>
      <p:sp>
        <p:nvSpPr>
          <p:cNvPr id="1783" name="Google Shape;1783;p58"/>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41</a:t>
            </a:r>
            <a:r>
              <a:rPr lang="es" sz="1300">
                <a:solidFill>
                  <a:schemeClr val="dk1"/>
                </a:solidFill>
                <a:latin typeface="Jua"/>
                <a:ea typeface="Jua"/>
                <a:cs typeface="Jua"/>
                <a:sym typeface="Jua"/>
              </a:rPr>
              <a:t>/101</a:t>
            </a:r>
            <a:endParaRPr/>
          </a:p>
        </p:txBody>
      </p:sp>
      <p:sp>
        <p:nvSpPr>
          <p:cNvPr id="1784" name="Google Shape;1784;p58"/>
          <p:cNvSpPr/>
          <p:nvPr/>
        </p:nvSpPr>
        <p:spPr>
          <a:xfrm>
            <a:off x="2147850" y="4678975"/>
            <a:ext cx="2954400" cy="201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8"/>
          <p:cNvSpPr txBox="1"/>
          <p:nvPr/>
        </p:nvSpPr>
        <p:spPr>
          <a:xfrm>
            <a:off x="2132400" y="4678825"/>
            <a:ext cx="3219300" cy="20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BOM 기반으로 자재</a:t>
            </a:r>
            <a:r>
              <a:rPr b="1" lang="es" sz="900">
                <a:solidFill>
                  <a:schemeClr val="dk1"/>
                </a:solidFill>
                <a:latin typeface="Roboto"/>
                <a:ea typeface="Roboto"/>
                <a:cs typeface="Roboto"/>
                <a:sym typeface="Roboto"/>
              </a:rPr>
              <a:t>중복</a:t>
            </a:r>
            <a:r>
              <a:rPr b="1" lang="es" sz="900">
                <a:solidFill>
                  <a:schemeClr val="dk1"/>
                </a:solidFill>
                <a:latin typeface="Roboto"/>
                <a:ea typeface="Roboto"/>
                <a:cs typeface="Roboto"/>
                <a:sym typeface="Roboto"/>
              </a:rPr>
              <a:t> 제거 및 수량에 맞게 재고 합산</a:t>
            </a:r>
            <a:endParaRPr b="1" sz="900">
              <a:solidFill>
                <a:schemeClr val="dk1"/>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59"/>
          <p:cNvSpPr/>
          <p:nvPr/>
        </p:nvSpPr>
        <p:spPr>
          <a:xfrm>
            <a:off x="1642" y="3546048"/>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1" name="Google Shape;1791;p59"/>
          <p:cNvCxnSpPr>
            <a:stCxn id="1792"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793" name="Google Shape;1793;p59"/>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94" name="Google Shape;1794;p59"/>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795" name="Google Shape;1795;p59"/>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96" name="Google Shape;1796;p59"/>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797" name="Google Shape;1797;p59"/>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798" name="Google Shape;1798;p59"/>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799" name="Google Shape;1799;p59"/>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800" name="Google Shape;1800;p59"/>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792" name="Google Shape;1792;p59"/>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801" name="Google Shape;1801;p59"/>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802" name="Google Shape;1802;p59"/>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803" name="Google Shape;1803;p59"/>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804" name="Google Shape;1804;p59"/>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1805" name="Google Shape;1805;p59"/>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806" name="Google Shape;1806;p59"/>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807" name="Google Shape;1807;p59"/>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1808" name="Google Shape;1808;p59"/>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809" name="Google Shape;1809;p59"/>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grpSp>
        <p:nvGrpSpPr>
          <p:cNvPr id="1810" name="Google Shape;1810;p59"/>
          <p:cNvGrpSpPr/>
          <p:nvPr/>
        </p:nvGrpSpPr>
        <p:grpSpPr>
          <a:xfrm>
            <a:off x="1695512" y="526294"/>
            <a:ext cx="247250" cy="288285"/>
            <a:chOff x="3263376" y="1124747"/>
            <a:chExt cx="1198496" cy="1397404"/>
          </a:xfrm>
        </p:grpSpPr>
        <p:pic>
          <p:nvPicPr>
            <p:cNvPr id="1811" name="Google Shape;1811;p59"/>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1812" name="Google Shape;1812;p59"/>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1813" name="Google Shape;1813;p59"/>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1814" name="Google Shape;1814;p59"/>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815" name="Google Shape;1815;p59"/>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1816" name="Google Shape;1816;p59"/>
          <p:cNvSpPr txBox="1"/>
          <p:nvPr/>
        </p:nvSpPr>
        <p:spPr>
          <a:xfrm>
            <a:off x="88789" y="4386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자재 발주 관리 (4-2)</a:t>
            </a:r>
            <a:endParaRPr b="1" sz="1200">
              <a:solidFill>
                <a:srgbClr val="EFA594"/>
              </a:solidFill>
              <a:latin typeface="Roboto"/>
              <a:ea typeface="Roboto"/>
              <a:cs typeface="Roboto"/>
              <a:sym typeface="Roboto"/>
            </a:endParaRPr>
          </a:p>
        </p:txBody>
      </p:sp>
      <p:sp>
        <p:nvSpPr>
          <p:cNvPr id="1817" name="Google Shape;1817;p59"/>
          <p:cNvSpPr/>
          <p:nvPr/>
        </p:nvSpPr>
        <p:spPr>
          <a:xfrm>
            <a:off x="198850" y="884150"/>
            <a:ext cx="7086600" cy="1995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18" name="Google Shape;1818;p59"/>
          <p:cNvPicPr preferRelativeResize="0"/>
          <p:nvPr/>
        </p:nvPicPr>
        <p:blipFill>
          <a:blip r:embed="rId5">
            <a:alphaModFix/>
          </a:blip>
          <a:stretch>
            <a:fillRect/>
          </a:stretch>
        </p:blipFill>
        <p:spPr>
          <a:xfrm>
            <a:off x="241200" y="923175"/>
            <a:ext cx="7002118" cy="1905287"/>
          </a:xfrm>
          <a:prstGeom prst="rect">
            <a:avLst/>
          </a:prstGeom>
          <a:noFill/>
          <a:ln>
            <a:noFill/>
          </a:ln>
        </p:spPr>
      </p:pic>
      <p:sp>
        <p:nvSpPr>
          <p:cNvPr id="1819" name="Google Shape;1819;p59"/>
          <p:cNvSpPr/>
          <p:nvPr/>
        </p:nvSpPr>
        <p:spPr>
          <a:xfrm>
            <a:off x="198850" y="2986250"/>
            <a:ext cx="3386700" cy="18399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0" name="Google Shape;1820;p59"/>
          <p:cNvPicPr preferRelativeResize="0"/>
          <p:nvPr/>
        </p:nvPicPr>
        <p:blipFill>
          <a:blip r:embed="rId6">
            <a:alphaModFix/>
          </a:blip>
          <a:stretch>
            <a:fillRect/>
          </a:stretch>
        </p:blipFill>
        <p:spPr>
          <a:xfrm>
            <a:off x="262200" y="3049525"/>
            <a:ext cx="3263900" cy="1488454"/>
          </a:xfrm>
          <a:prstGeom prst="rect">
            <a:avLst/>
          </a:prstGeom>
          <a:noFill/>
          <a:ln>
            <a:noFill/>
          </a:ln>
        </p:spPr>
      </p:pic>
      <p:sp>
        <p:nvSpPr>
          <p:cNvPr id="1821" name="Google Shape;1821;p59"/>
          <p:cNvSpPr/>
          <p:nvPr/>
        </p:nvSpPr>
        <p:spPr>
          <a:xfrm>
            <a:off x="3780250" y="2986250"/>
            <a:ext cx="1659300" cy="18399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2" name="Google Shape;1822;p59"/>
          <p:cNvPicPr preferRelativeResize="0"/>
          <p:nvPr/>
        </p:nvPicPr>
        <p:blipFill rotWithShape="1">
          <a:blip r:embed="rId7">
            <a:alphaModFix/>
          </a:blip>
          <a:srcRect b="0" l="0" r="53965" t="0"/>
          <a:stretch/>
        </p:blipFill>
        <p:spPr>
          <a:xfrm>
            <a:off x="3847575" y="3049525"/>
            <a:ext cx="1515550" cy="1488450"/>
          </a:xfrm>
          <a:prstGeom prst="rect">
            <a:avLst/>
          </a:prstGeom>
          <a:noFill/>
          <a:ln>
            <a:noFill/>
          </a:ln>
        </p:spPr>
      </p:pic>
      <p:cxnSp>
        <p:nvCxnSpPr>
          <p:cNvPr id="1823" name="Google Shape;1823;p59"/>
          <p:cNvCxnSpPr>
            <a:stCxn id="1824" idx="1"/>
            <a:endCxn id="1819" idx="3"/>
          </p:cNvCxnSpPr>
          <p:nvPr/>
        </p:nvCxnSpPr>
        <p:spPr>
          <a:xfrm flipH="1">
            <a:off x="1892125" y="1390875"/>
            <a:ext cx="1989600" cy="1595400"/>
          </a:xfrm>
          <a:prstGeom prst="straightConnector1">
            <a:avLst/>
          </a:prstGeom>
          <a:noFill/>
          <a:ln cap="flat" cmpd="sng" w="9525">
            <a:solidFill>
              <a:schemeClr val="accent5"/>
            </a:solidFill>
            <a:prstDash val="dash"/>
            <a:round/>
            <a:headEnd len="med" w="med" type="none"/>
            <a:tailEnd len="med" w="med" type="none"/>
          </a:ln>
        </p:spPr>
      </p:cxnSp>
      <p:sp>
        <p:nvSpPr>
          <p:cNvPr id="1824" name="Google Shape;1824;p59"/>
          <p:cNvSpPr/>
          <p:nvPr/>
        </p:nvSpPr>
        <p:spPr>
          <a:xfrm>
            <a:off x="3881725" y="1304475"/>
            <a:ext cx="299400" cy="1728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825" name="Google Shape;1825;p59"/>
          <p:cNvSpPr txBox="1"/>
          <p:nvPr/>
        </p:nvSpPr>
        <p:spPr>
          <a:xfrm>
            <a:off x="245050" y="4457825"/>
            <a:ext cx="29277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거래처 선택 AG-gird</a:t>
            </a:r>
            <a:endParaRPr b="1" sz="1500">
              <a:solidFill>
                <a:schemeClr val="dk1"/>
              </a:solidFill>
              <a:latin typeface="Roboto"/>
              <a:ea typeface="Roboto"/>
              <a:cs typeface="Roboto"/>
              <a:sym typeface="Roboto"/>
            </a:endParaRPr>
          </a:p>
        </p:txBody>
      </p:sp>
      <p:sp>
        <p:nvSpPr>
          <p:cNvPr id="1826" name="Google Shape;1826;p59"/>
          <p:cNvSpPr txBox="1"/>
          <p:nvPr/>
        </p:nvSpPr>
        <p:spPr>
          <a:xfrm>
            <a:off x="3780250" y="4457825"/>
            <a:ext cx="16593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검색 및 선택</a:t>
            </a:r>
            <a:endParaRPr b="1" sz="1500">
              <a:solidFill>
                <a:schemeClr val="dk1"/>
              </a:solidFill>
              <a:latin typeface="Roboto"/>
              <a:ea typeface="Roboto"/>
              <a:cs typeface="Roboto"/>
              <a:sym typeface="Roboto"/>
            </a:endParaRPr>
          </a:p>
        </p:txBody>
      </p:sp>
      <p:sp>
        <p:nvSpPr>
          <p:cNvPr id="1827" name="Google Shape;1827;p59"/>
          <p:cNvSpPr/>
          <p:nvPr/>
        </p:nvSpPr>
        <p:spPr>
          <a:xfrm>
            <a:off x="3893600" y="3273369"/>
            <a:ext cx="168000" cy="602700"/>
          </a:xfrm>
          <a:prstGeom prst="roundRect">
            <a:avLst>
              <a:gd fmla="val 16667" name="adj"/>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6D7A8"/>
              </a:solidFill>
              <a:latin typeface="Muli"/>
              <a:ea typeface="Muli"/>
              <a:cs typeface="Muli"/>
              <a:sym typeface="Muli"/>
            </a:endParaRPr>
          </a:p>
        </p:txBody>
      </p:sp>
      <p:cxnSp>
        <p:nvCxnSpPr>
          <p:cNvPr id="1828" name="Google Shape;1828;p59"/>
          <p:cNvCxnSpPr>
            <a:stCxn id="1829" idx="1"/>
            <a:endCxn id="1827" idx="3"/>
          </p:cNvCxnSpPr>
          <p:nvPr/>
        </p:nvCxnSpPr>
        <p:spPr>
          <a:xfrm flipH="1">
            <a:off x="4061475" y="3558463"/>
            <a:ext cx="1677300" cy="16200"/>
          </a:xfrm>
          <a:prstGeom prst="straightConnector1">
            <a:avLst/>
          </a:prstGeom>
          <a:noFill/>
          <a:ln cap="flat" cmpd="sng" w="9525">
            <a:solidFill>
              <a:schemeClr val="accent5"/>
            </a:solidFill>
            <a:prstDash val="dash"/>
            <a:round/>
            <a:headEnd len="med" w="med" type="none"/>
            <a:tailEnd len="med" w="med" type="none"/>
          </a:ln>
        </p:spPr>
      </p:cxnSp>
      <p:sp>
        <p:nvSpPr>
          <p:cNvPr id="1830" name="Google Shape;1830;p59"/>
          <p:cNvSpPr/>
          <p:nvPr/>
        </p:nvSpPr>
        <p:spPr>
          <a:xfrm>
            <a:off x="5693700" y="2986275"/>
            <a:ext cx="2977800" cy="14094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9"/>
          <p:cNvSpPr txBox="1"/>
          <p:nvPr/>
        </p:nvSpPr>
        <p:spPr>
          <a:xfrm>
            <a:off x="5693700" y="4014575"/>
            <a:ext cx="29778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거래처 선택에</a:t>
            </a:r>
            <a:r>
              <a:rPr b="1" lang="es" sz="1500">
                <a:solidFill>
                  <a:schemeClr val="dk1"/>
                </a:solidFill>
                <a:latin typeface="Roboto"/>
                <a:ea typeface="Roboto"/>
                <a:cs typeface="Roboto"/>
                <a:sym typeface="Roboto"/>
              </a:rPr>
              <a:t> 따른</a:t>
            </a:r>
            <a:r>
              <a:rPr b="1" lang="es" sz="1500">
                <a:solidFill>
                  <a:schemeClr val="dk1"/>
                </a:solidFill>
                <a:latin typeface="Roboto"/>
                <a:ea typeface="Roboto"/>
                <a:cs typeface="Roboto"/>
                <a:sym typeface="Roboto"/>
              </a:rPr>
              <a:t> 분할발주</a:t>
            </a:r>
            <a:endParaRPr b="1" sz="1500">
              <a:solidFill>
                <a:schemeClr val="dk1"/>
              </a:solidFill>
              <a:latin typeface="Roboto"/>
              <a:ea typeface="Roboto"/>
              <a:cs typeface="Roboto"/>
              <a:sym typeface="Roboto"/>
            </a:endParaRPr>
          </a:p>
        </p:txBody>
      </p:sp>
      <p:grpSp>
        <p:nvGrpSpPr>
          <p:cNvPr id="1832" name="Google Shape;1832;p59"/>
          <p:cNvGrpSpPr/>
          <p:nvPr/>
        </p:nvGrpSpPr>
        <p:grpSpPr>
          <a:xfrm>
            <a:off x="5738775" y="3049513"/>
            <a:ext cx="2882626" cy="1017900"/>
            <a:chOff x="5938425" y="2752250"/>
            <a:chExt cx="2882626" cy="1017900"/>
          </a:xfrm>
        </p:grpSpPr>
        <p:pic>
          <p:nvPicPr>
            <p:cNvPr id="1833" name="Google Shape;1833;p59"/>
            <p:cNvPicPr preferRelativeResize="0"/>
            <p:nvPr/>
          </p:nvPicPr>
          <p:blipFill rotWithShape="1">
            <a:blip r:embed="rId8">
              <a:alphaModFix/>
            </a:blip>
            <a:srcRect b="0" l="50631" r="34235" t="0"/>
            <a:stretch/>
          </p:blipFill>
          <p:spPr>
            <a:xfrm>
              <a:off x="7437300" y="2752250"/>
              <a:ext cx="1383752" cy="1017900"/>
            </a:xfrm>
            <a:prstGeom prst="rect">
              <a:avLst/>
            </a:prstGeom>
            <a:noFill/>
            <a:ln>
              <a:noFill/>
            </a:ln>
          </p:spPr>
        </p:pic>
        <p:pic>
          <p:nvPicPr>
            <p:cNvPr id="1829" name="Google Shape;1829;p59"/>
            <p:cNvPicPr preferRelativeResize="0"/>
            <p:nvPr/>
          </p:nvPicPr>
          <p:blipFill rotWithShape="1">
            <a:blip r:embed="rId8">
              <a:alphaModFix/>
            </a:blip>
            <a:srcRect b="0" l="0" r="83607" t="0"/>
            <a:stretch/>
          </p:blipFill>
          <p:spPr>
            <a:xfrm>
              <a:off x="5938425" y="2752250"/>
              <a:ext cx="1498874" cy="1017900"/>
            </a:xfrm>
            <a:prstGeom prst="rect">
              <a:avLst/>
            </a:prstGeom>
            <a:noFill/>
            <a:ln>
              <a:noFill/>
            </a:ln>
          </p:spPr>
        </p:pic>
      </p:grpSp>
      <p:sp>
        <p:nvSpPr>
          <p:cNvPr id="1834" name="Google Shape;1834;p59"/>
          <p:cNvSpPr/>
          <p:nvPr/>
        </p:nvSpPr>
        <p:spPr>
          <a:xfrm>
            <a:off x="6833625" y="2042938"/>
            <a:ext cx="299400" cy="1728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835" name="Google Shape;1835;p59"/>
          <p:cNvSpPr/>
          <p:nvPr/>
        </p:nvSpPr>
        <p:spPr>
          <a:xfrm>
            <a:off x="7532400" y="1229225"/>
            <a:ext cx="1515600" cy="3132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9"/>
          <p:cNvSpPr txBox="1"/>
          <p:nvPr/>
        </p:nvSpPr>
        <p:spPr>
          <a:xfrm>
            <a:off x="7532400" y="1161375"/>
            <a:ext cx="1515600" cy="45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발주삭제 가능</a:t>
            </a:r>
            <a:endParaRPr b="1" sz="1500">
              <a:solidFill>
                <a:schemeClr val="dk1"/>
              </a:solidFill>
              <a:latin typeface="Roboto"/>
              <a:ea typeface="Roboto"/>
              <a:cs typeface="Roboto"/>
              <a:sym typeface="Roboto"/>
            </a:endParaRPr>
          </a:p>
        </p:txBody>
      </p:sp>
      <p:cxnSp>
        <p:nvCxnSpPr>
          <p:cNvPr id="1837" name="Google Shape;1837;p59"/>
          <p:cNvCxnSpPr>
            <a:stCxn id="1836" idx="1"/>
            <a:endCxn id="1834" idx="0"/>
          </p:cNvCxnSpPr>
          <p:nvPr/>
        </p:nvCxnSpPr>
        <p:spPr>
          <a:xfrm flipH="1">
            <a:off x="6983400" y="1390875"/>
            <a:ext cx="549000" cy="652200"/>
          </a:xfrm>
          <a:prstGeom prst="straightConnector1">
            <a:avLst/>
          </a:prstGeom>
          <a:noFill/>
          <a:ln cap="flat" cmpd="sng" w="9525">
            <a:solidFill>
              <a:schemeClr val="accent5"/>
            </a:solidFill>
            <a:prstDash val="dash"/>
            <a:round/>
            <a:headEnd len="med" w="med" type="none"/>
            <a:tailEnd len="med" w="med" type="none"/>
          </a:ln>
        </p:spPr>
      </p:cxnSp>
      <p:sp>
        <p:nvSpPr>
          <p:cNvPr id="1838" name="Google Shape;1838;p59"/>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42</a:t>
            </a:r>
            <a:r>
              <a:rPr lang="es" sz="1300">
                <a:solidFill>
                  <a:schemeClr val="dk1"/>
                </a:solidFill>
                <a:latin typeface="Jua"/>
                <a:ea typeface="Jua"/>
                <a:cs typeface="Jua"/>
                <a:sym typeface="Jua"/>
              </a:rPr>
              <a:t>/101</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60"/>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4" name="Google Shape;1844;p60"/>
          <p:cNvCxnSpPr>
            <a:stCxn id="1845"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846" name="Google Shape;1846;p60"/>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847" name="Google Shape;1847;p60"/>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848" name="Google Shape;1848;p60"/>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849" name="Google Shape;1849;p60"/>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850" name="Google Shape;1850;p60"/>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851" name="Google Shape;1851;p60"/>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852" name="Google Shape;1852;p60"/>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853" name="Google Shape;1853;p60"/>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845" name="Google Shape;1845;p60"/>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854" name="Google Shape;1854;p60"/>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855" name="Google Shape;1855;p60"/>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856" name="Google Shape;1856;p60"/>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857" name="Google Shape;1857;p60"/>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1858" name="Google Shape;1858;p60"/>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859" name="Google Shape;1859;p60"/>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860" name="Google Shape;1860;p60"/>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1861" name="Google Shape;1861;p60"/>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862" name="Google Shape;1862;p60"/>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grpSp>
        <p:nvGrpSpPr>
          <p:cNvPr id="1863" name="Google Shape;1863;p60"/>
          <p:cNvGrpSpPr/>
          <p:nvPr/>
        </p:nvGrpSpPr>
        <p:grpSpPr>
          <a:xfrm>
            <a:off x="1695512" y="526294"/>
            <a:ext cx="247250" cy="288285"/>
            <a:chOff x="3263376" y="1124747"/>
            <a:chExt cx="1198496" cy="1397404"/>
          </a:xfrm>
        </p:grpSpPr>
        <p:pic>
          <p:nvPicPr>
            <p:cNvPr id="1864" name="Google Shape;1864;p60"/>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1865" name="Google Shape;1865;p60"/>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1866" name="Google Shape;1866;p60"/>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1867" name="Google Shape;1867;p60"/>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868" name="Google Shape;1868;p60"/>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1869" name="Google Shape;1869;p60"/>
          <p:cNvSpPr txBox="1"/>
          <p:nvPr/>
        </p:nvSpPr>
        <p:spPr>
          <a:xfrm>
            <a:off x="88789" y="4386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자재 발주 관리 (4-3)</a:t>
            </a:r>
            <a:endParaRPr b="1" sz="1200">
              <a:solidFill>
                <a:srgbClr val="EFA594"/>
              </a:solidFill>
              <a:latin typeface="Roboto"/>
              <a:ea typeface="Roboto"/>
              <a:cs typeface="Roboto"/>
              <a:sym typeface="Roboto"/>
            </a:endParaRPr>
          </a:p>
        </p:txBody>
      </p:sp>
      <p:sp>
        <p:nvSpPr>
          <p:cNvPr id="1870" name="Google Shape;1870;p60"/>
          <p:cNvSpPr/>
          <p:nvPr/>
        </p:nvSpPr>
        <p:spPr>
          <a:xfrm>
            <a:off x="1113250" y="807950"/>
            <a:ext cx="7086600" cy="1995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1" name="Google Shape;1871;p60"/>
          <p:cNvPicPr preferRelativeResize="0"/>
          <p:nvPr/>
        </p:nvPicPr>
        <p:blipFill>
          <a:blip r:embed="rId5">
            <a:alphaModFix/>
          </a:blip>
          <a:stretch>
            <a:fillRect/>
          </a:stretch>
        </p:blipFill>
        <p:spPr>
          <a:xfrm>
            <a:off x="1155600" y="846975"/>
            <a:ext cx="7002118" cy="1905287"/>
          </a:xfrm>
          <a:prstGeom prst="rect">
            <a:avLst/>
          </a:prstGeom>
          <a:noFill/>
          <a:ln>
            <a:noFill/>
          </a:ln>
        </p:spPr>
      </p:pic>
      <p:sp>
        <p:nvSpPr>
          <p:cNvPr id="1872" name="Google Shape;1872;p60"/>
          <p:cNvSpPr/>
          <p:nvPr/>
        </p:nvSpPr>
        <p:spPr>
          <a:xfrm>
            <a:off x="1595725" y="2528725"/>
            <a:ext cx="367500" cy="1617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873" name="Google Shape;1873;p60"/>
          <p:cNvSpPr/>
          <p:nvPr/>
        </p:nvSpPr>
        <p:spPr>
          <a:xfrm>
            <a:off x="666375" y="2914200"/>
            <a:ext cx="1795500" cy="21390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4" name="Google Shape;1874;p60"/>
          <p:cNvPicPr preferRelativeResize="0"/>
          <p:nvPr/>
        </p:nvPicPr>
        <p:blipFill rotWithShape="1">
          <a:blip r:embed="rId6">
            <a:alphaModFix/>
          </a:blip>
          <a:srcRect b="0" l="793" r="0" t="754"/>
          <a:stretch/>
        </p:blipFill>
        <p:spPr>
          <a:xfrm>
            <a:off x="700000" y="2952513"/>
            <a:ext cx="1729576" cy="1918675"/>
          </a:xfrm>
          <a:prstGeom prst="rect">
            <a:avLst/>
          </a:prstGeom>
          <a:noFill/>
          <a:ln>
            <a:noFill/>
          </a:ln>
        </p:spPr>
      </p:pic>
      <p:cxnSp>
        <p:nvCxnSpPr>
          <p:cNvPr id="1875" name="Google Shape;1875;p60"/>
          <p:cNvCxnSpPr>
            <a:stCxn id="1873" idx="3"/>
            <a:endCxn id="1872" idx="2"/>
          </p:cNvCxnSpPr>
          <p:nvPr/>
        </p:nvCxnSpPr>
        <p:spPr>
          <a:xfrm flipH="1" rot="10800000">
            <a:off x="1564125" y="2690400"/>
            <a:ext cx="215400" cy="223800"/>
          </a:xfrm>
          <a:prstGeom prst="straightConnector1">
            <a:avLst/>
          </a:prstGeom>
          <a:noFill/>
          <a:ln cap="flat" cmpd="sng" w="9525">
            <a:solidFill>
              <a:schemeClr val="accent5"/>
            </a:solidFill>
            <a:prstDash val="dash"/>
            <a:round/>
            <a:headEnd len="med" w="med" type="none"/>
            <a:tailEnd len="med" w="med" type="none"/>
          </a:ln>
        </p:spPr>
      </p:cxnSp>
      <p:sp>
        <p:nvSpPr>
          <p:cNvPr id="1876" name="Google Shape;1876;p60"/>
          <p:cNvSpPr txBox="1"/>
          <p:nvPr/>
        </p:nvSpPr>
        <p:spPr>
          <a:xfrm>
            <a:off x="666375" y="4810925"/>
            <a:ext cx="1795500" cy="28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Roboto"/>
                <a:ea typeface="Roboto"/>
                <a:cs typeface="Roboto"/>
                <a:sym typeface="Roboto"/>
              </a:rPr>
              <a:t>개별 자재 주문 (모달)</a:t>
            </a:r>
            <a:endParaRPr b="1" sz="900">
              <a:solidFill>
                <a:schemeClr val="dk1"/>
              </a:solidFill>
              <a:latin typeface="Roboto"/>
              <a:ea typeface="Roboto"/>
              <a:cs typeface="Roboto"/>
              <a:sym typeface="Roboto"/>
            </a:endParaRPr>
          </a:p>
        </p:txBody>
      </p:sp>
      <p:sp>
        <p:nvSpPr>
          <p:cNvPr id="1877" name="Google Shape;1877;p60"/>
          <p:cNvSpPr/>
          <p:nvPr/>
        </p:nvSpPr>
        <p:spPr>
          <a:xfrm>
            <a:off x="4421750" y="2914200"/>
            <a:ext cx="4183800" cy="2139000"/>
          </a:xfrm>
          <a:prstGeom prst="round2DiagRect">
            <a:avLst>
              <a:gd fmla="val 5886"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0"/>
          <p:cNvSpPr txBox="1"/>
          <p:nvPr/>
        </p:nvSpPr>
        <p:spPr>
          <a:xfrm>
            <a:off x="4421775" y="4810925"/>
            <a:ext cx="4183800" cy="28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Roboto"/>
                <a:ea typeface="Roboto"/>
                <a:cs typeface="Roboto"/>
                <a:sym typeface="Roboto"/>
              </a:rPr>
              <a:t>개별 자재 </a:t>
            </a:r>
            <a:r>
              <a:rPr b="1" lang="es" sz="900">
                <a:solidFill>
                  <a:schemeClr val="dk1"/>
                </a:solidFill>
                <a:latin typeface="Roboto"/>
                <a:ea typeface="Roboto"/>
                <a:cs typeface="Roboto"/>
                <a:sym typeface="Roboto"/>
              </a:rPr>
              <a:t>발주 반영</a:t>
            </a:r>
            <a:endParaRPr b="1" sz="900">
              <a:solidFill>
                <a:schemeClr val="dk1"/>
              </a:solidFill>
              <a:latin typeface="Roboto"/>
              <a:ea typeface="Roboto"/>
              <a:cs typeface="Roboto"/>
              <a:sym typeface="Roboto"/>
            </a:endParaRPr>
          </a:p>
        </p:txBody>
      </p:sp>
      <p:pic>
        <p:nvPicPr>
          <p:cNvPr id="1879" name="Google Shape;1879;p60"/>
          <p:cNvPicPr preferRelativeResize="0"/>
          <p:nvPr/>
        </p:nvPicPr>
        <p:blipFill>
          <a:blip r:embed="rId7">
            <a:alphaModFix/>
          </a:blip>
          <a:stretch>
            <a:fillRect/>
          </a:stretch>
        </p:blipFill>
        <p:spPr>
          <a:xfrm>
            <a:off x="4477200" y="2952525"/>
            <a:ext cx="4075024" cy="1918675"/>
          </a:xfrm>
          <a:prstGeom prst="rect">
            <a:avLst/>
          </a:prstGeom>
          <a:solidFill>
            <a:srgbClr val="B6D7A8"/>
          </a:solidFill>
          <a:ln>
            <a:noFill/>
          </a:ln>
        </p:spPr>
      </p:pic>
      <p:sp>
        <p:nvSpPr>
          <p:cNvPr id="1880" name="Google Shape;1880;p60"/>
          <p:cNvSpPr/>
          <p:nvPr/>
        </p:nvSpPr>
        <p:spPr>
          <a:xfrm>
            <a:off x="760725" y="4339950"/>
            <a:ext cx="1547100" cy="1617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881" name="Google Shape;1881;p60"/>
          <p:cNvCxnSpPr>
            <a:stCxn id="1880" idx="3"/>
            <a:endCxn id="1882" idx="1"/>
          </p:cNvCxnSpPr>
          <p:nvPr/>
        </p:nvCxnSpPr>
        <p:spPr>
          <a:xfrm>
            <a:off x="2307825" y="4420800"/>
            <a:ext cx="2187900" cy="135900"/>
          </a:xfrm>
          <a:prstGeom prst="straightConnector1">
            <a:avLst/>
          </a:prstGeom>
          <a:noFill/>
          <a:ln cap="flat" cmpd="sng" w="9525">
            <a:solidFill>
              <a:schemeClr val="accent5"/>
            </a:solidFill>
            <a:prstDash val="dash"/>
            <a:round/>
            <a:headEnd len="med" w="med" type="none"/>
            <a:tailEnd len="med" w="med" type="none"/>
          </a:ln>
        </p:spPr>
      </p:cxnSp>
      <p:sp>
        <p:nvSpPr>
          <p:cNvPr id="1882" name="Google Shape;1882;p60"/>
          <p:cNvSpPr/>
          <p:nvPr/>
        </p:nvSpPr>
        <p:spPr>
          <a:xfrm>
            <a:off x="4495725" y="4475775"/>
            <a:ext cx="1226400" cy="1617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883" name="Google Shape;1883;p60"/>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43</a:t>
            </a:r>
            <a:r>
              <a:rPr lang="es" sz="1300">
                <a:solidFill>
                  <a:schemeClr val="dk1"/>
                </a:solidFill>
                <a:latin typeface="Jua"/>
                <a:ea typeface="Jua"/>
                <a:cs typeface="Jua"/>
                <a:sym typeface="Jua"/>
              </a:rPr>
              <a:t>/101</a:t>
            </a:r>
            <a:endParaRPr/>
          </a:p>
        </p:txBody>
      </p:sp>
      <p:sp>
        <p:nvSpPr>
          <p:cNvPr id="1884" name="Google Shape;1884;p60"/>
          <p:cNvSpPr/>
          <p:nvPr/>
        </p:nvSpPr>
        <p:spPr>
          <a:xfrm>
            <a:off x="6946450" y="502275"/>
            <a:ext cx="1253400" cy="336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0"/>
          <p:cNvSpPr txBox="1"/>
          <p:nvPr/>
        </p:nvSpPr>
        <p:spPr>
          <a:xfrm>
            <a:off x="6897450" y="502275"/>
            <a:ext cx="13353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Roboto"/>
                <a:ea typeface="Roboto"/>
                <a:cs typeface="Roboto"/>
                <a:sym typeface="Roboto"/>
              </a:rPr>
              <a:t>미지시 생산계획 없이 개별 자재주문</a:t>
            </a:r>
            <a:endParaRPr b="1" sz="900">
              <a:solidFill>
                <a:schemeClr val="dk1"/>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61"/>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1" name="Google Shape;1891;p61"/>
          <p:cNvCxnSpPr>
            <a:stCxn id="1892"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893" name="Google Shape;1893;p61"/>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894" name="Google Shape;1894;p61"/>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895" name="Google Shape;1895;p61"/>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896" name="Google Shape;1896;p61"/>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897" name="Google Shape;1897;p61"/>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898" name="Google Shape;1898;p61"/>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899" name="Google Shape;1899;p61"/>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900" name="Google Shape;1900;p61"/>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892" name="Google Shape;1892;p61"/>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901" name="Google Shape;1901;p61"/>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902" name="Google Shape;1902;p61"/>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903" name="Google Shape;1903;p61"/>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904" name="Google Shape;1904;p61"/>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1905" name="Google Shape;1905;p61"/>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906" name="Google Shape;1906;p61"/>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907" name="Google Shape;1907;p61"/>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1908" name="Google Shape;1908;p61"/>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909" name="Google Shape;1909;p61"/>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grpSp>
        <p:nvGrpSpPr>
          <p:cNvPr id="1910" name="Google Shape;1910;p61"/>
          <p:cNvGrpSpPr/>
          <p:nvPr/>
        </p:nvGrpSpPr>
        <p:grpSpPr>
          <a:xfrm>
            <a:off x="1695512" y="526294"/>
            <a:ext cx="247250" cy="288285"/>
            <a:chOff x="3263376" y="1124747"/>
            <a:chExt cx="1198496" cy="1397404"/>
          </a:xfrm>
        </p:grpSpPr>
        <p:pic>
          <p:nvPicPr>
            <p:cNvPr id="1911" name="Google Shape;1911;p61"/>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1912" name="Google Shape;1912;p61"/>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1913" name="Google Shape;1913;p61"/>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1914" name="Google Shape;1914;p61"/>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915" name="Google Shape;1915;p61"/>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1916" name="Google Shape;1916;p61"/>
          <p:cNvSpPr/>
          <p:nvPr/>
        </p:nvSpPr>
        <p:spPr>
          <a:xfrm>
            <a:off x="55800" y="960350"/>
            <a:ext cx="9032400" cy="26208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1"/>
          <p:cNvSpPr txBox="1"/>
          <p:nvPr/>
        </p:nvSpPr>
        <p:spPr>
          <a:xfrm>
            <a:off x="88789" y="4386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자재 발주 관리 (4-4)</a:t>
            </a:r>
            <a:endParaRPr b="1" sz="1200">
              <a:solidFill>
                <a:srgbClr val="EFA594"/>
              </a:solidFill>
              <a:latin typeface="Roboto"/>
              <a:ea typeface="Roboto"/>
              <a:cs typeface="Roboto"/>
              <a:sym typeface="Roboto"/>
            </a:endParaRPr>
          </a:p>
        </p:txBody>
      </p:sp>
      <p:pic>
        <p:nvPicPr>
          <p:cNvPr id="1918" name="Google Shape;1918;p61"/>
          <p:cNvPicPr preferRelativeResize="0"/>
          <p:nvPr/>
        </p:nvPicPr>
        <p:blipFill>
          <a:blip r:embed="rId5">
            <a:alphaModFix/>
          </a:blip>
          <a:stretch>
            <a:fillRect/>
          </a:stretch>
        </p:blipFill>
        <p:spPr>
          <a:xfrm>
            <a:off x="113950" y="1059950"/>
            <a:ext cx="8901945" cy="2407425"/>
          </a:xfrm>
          <a:prstGeom prst="rect">
            <a:avLst/>
          </a:prstGeom>
          <a:noFill/>
          <a:ln>
            <a:noFill/>
          </a:ln>
        </p:spPr>
      </p:pic>
      <p:sp>
        <p:nvSpPr>
          <p:cNvPr id="1919" name="Google Shape;1919;p61"/>
          <p:cNvSpPr/>
          <p:nvPr/>
        </p:nvSpPr>
        <p:spPr>
          <a:xfrm>
            <a:off x="6084475" y="2737725"/>
            <a:ext cx="663300" cy="180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920" name="Google Shape;1920;p61"/>
          <p:cNvSpPr/>
          <p:nvPr/>
        </p:nvSpPr>
        <p:spPr>
          <a:xfrm>
            <a:off x="6678100" y="2266150"/>
            <a:ext cx="548700" cy="180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921" name="Google Shape;1921;p61"/>
          <p:cNvSpPr/>
          <p:nvPr/>
        </p:nvSpPr>
        <p:spPr>
          <a:xfrm>
            <a:off x="7207225" y="2507400"/>
            <a:ext cx="548700" cy="180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922" name="Google Shape;1922;p61"/>
          <p:cNvCxnSpPr>
            <a:stCxn id="1921" idx="1"/>
            <a:endCxn id="1919" idx="3"/>
          </p:cNvCxnSpPr>
          <p:nvPr/>
        </p:nvCxnSpPr>
        <p:spPr>
          <a:xfrm flipH="1">
            <a:off x="6747925" y="2597700"/>
            <a:ext cx="459300" cy="230400"/>
          </a:xfrm>
          <a:prstGeom prst="straightConnector1">
            <a:avLst/>
          </a:prstGeom>
          <a:noFill/>
          <a:ln cap="flat" cmpd="sng" w="9525">
            <a:solidFill>
              <a:schemeClr val="accent5"/>
            </a:solidFill>
            <a:prstDash val="dash"/>
            <a:round/>
            <a:headEnd len="med" w="med" type="none"/>
            <a:tailEnd len="med" w="med" type="none"/>
          </a:ln>
        </p:spPr>
      </p:cxnSp>
      <p:cxnSp>
        <p:nvCxnSpPr>
          <p:cNvPr id="1923" name="Google Shape;1923;p61"/>
          <p:cNvCxnSpPr>
            <a:stCxn id="1921" idx="0"/>
            <a:endCxn id="1920" idx="3"/>
          </p:cNvCxnSpPr>
          <p:nvPr/>
        </p:nvCxnSpPr>
        <p:spPr>
          <a:xfrm rot="10800000">
            <a:off x="7226875" y="2356500"/>
            <a:ext cx="254700" cy="150900"/>
          </a:xfrm>
          <a:prstGeom prst="straightConnector1">
            <a:avLst/>
          </a:prstGeom>
          <a:noFill/>
          <a:ln cap="flat" cmpd="sng" w="9525">
            <a:solidFill>
              <a:schemeClr val="accent5"/>
            </a:solidFill>
            <a:prstDash val="dash"/>
            <a:round/>
            <a:headEnd len="med" w="med" type="none"/>
            <a:tailEnd len="med" w="med" type="none"/>
          </a:ln>
        </p:spPr>
      </p:cxnSp>
      <p:sp>
        <p:nvSpPr>
          <p:cNvPr id="1924" name="Google Shape;1924;p61"/>
          <p:cNvSpPr/>
          <p:nvPr/>
        </p:nvSpPr>
        <p:spPr>
          <a:xfrm>
            <a:off x="146750" y="1315950"/>
            <a:ext cx="214800" cy="16461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925" name="Google Shape;1925;p61"/>
          <p:cNvSpPr/>
          <p:nvPr/>
        </p:nvSpPr>
        <p:spPr>
          <a:xfrm>
            <a:off x="165750" y="3209650"/>
            <a:ext cx="459300" cy="180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926" name="Google Shape;1926;p61"/>
          <p:cNvCxnSpPr>
            <a:stCxn id="1925" idx="0"/>
            <a:endCxn id="1924" idx="2"/>
          </p:cNvCxnSpPr>
          <p:nvPr/>
        </p:nvCxnSpPr>
        <p:spPr>
          <a:xfrm rot="10800000">
            <a:off x="254100" y="2962150"/>
            <a:ext cx="141300" cy="247500"/>
          </a:xfrm>
          <a:prstGeom prst="straightConnector1">
            <a:avLst/>
          </a:prstGeom>
          <a:noFill/>
          <a:ln cap="flat" cmpd="sng" w="9525">
            <a:solidFill>
              <a:schemeClr val="accent5"/>
            </a:solidFill>
            <a:prstDash val="dash"/>
            <a:round/>
            <a:headEnd len="med" w="med" type="none"/>
            <a:tailEnd len="med" w="med" type="none"/>
          </a:ln>
        </p:spPr>
      </p:cxnSp>
      <p:sp>
        <p:nvSpPr>
          <p:cNvPr id="1927" name="Google Shape;1927;p61"/>
          <p:cNvSpPr/>
          <p:nvPr/>
        </p:nvSpPr>
        <p:spPr>
          <a:xfrm>
            <a:off x="5456050" y="3504950"/>
            <a:ext cx="3145200" cy="7695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1"/>
          <p:cNvSpPr/>
          <p:nvPr/>
        </p:nvSpPr>
        <p:spPr>
          <a:xfrm>
            <a:off x="426850" y="3504950"/>
            <a:ext cx="3145200" cy="7695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1"/>
          <p:cNvSpPr txBox="1"/>
          <p:nvPr/>
        </p:nvSpPr>
        <p:spPr>
          <a:xfrm>
            <a:off x="5456050" y="3581025"/>
            <a:ext cx="3145200" cy="59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발주에 필요한 정보 기입</a:t>
            </a:r>
            <a:endParaRPr b="1" sz="1500">
              <a:solidFill>
                <a:schemeClr val="dk1"/>
              </a:solidFill>
              <a:latin typeface="Roboto"/>
              <a:ea typeface="Roboto"/>
              <a:cs typeface="Roboto"/>
              <a:sym typeface="Roboto"/>
            </a:endParaRPr>
          </a:p>
          <a:p>
            <a:pPr indent="0" lvl="0" marL="0" rtl="0" algn="ctr">
              <a:spcBef>
                <a:spcPts val="0"/>
              </a:spcBef>
              <a:spcAft>
                <a:spcPts val="0"/>
              </a:spcAft>
              <a:buNone/>
            </a:pPr>
            <a:r>
              <a:rPr b="1" lang="es" sz="1500">
                <a:solidFill>
                  <a:schemeClr val="dk1"/>
                </a:solidFill>
                <a:latin typeface="Roboto"/>
                <a:ea typeface="Roboto"/>
                <a:cs typeface="Roboto"/>
                <a:sym typeface="Roboto"/>
              </a:rPr>
              <a:t>발주량, 단가 기입 시 총금액 자동완성</a:t>
            </a:r>
            <a:endParaRPr b="1" sz="1500">
              <a:solidFill>
                <a:schemeClr val="dk1"/>
              </a:solidFill>
              <a:latin typeface="Roboto"/>
              <a:ea typeface="Roboto"/>
              <a:cs typeface="Roboto"/>
              <a:sym typeface="Roboto"/>
            </a:endParaRPr>
          </a:p>
        </p:txBody>
      </p:sp>
      <p:sp>
        <p:nvSpPr>
          <p:cNvPr id="1930" name="Google Shape;1930;p61"/>
          <p:cNvSpPr txBox="1"/>
          <p:nvPr/>
        </p:nvSpPr>
        <p:spPr>
          <a:xfrm>
            <a:off x="426850" y="3581025"/>
            <a:ext cx="3145200" cy="592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발주 할 자재를 선택하여</a:t>
            </a:r>
            <a:endParaRPr b="1" sz="1500">
              <a:solidFill>
                <a:schemeClr val="dk1"/>
              </a:solidFill>
              <a:latin typeface="Roboto"/>
              <a:ea typeface="Roboto"/>
              <a:cs typeface="Roboto"/>
              <a:sym typeface="Roboto"/>
            </a:endParaRPr>
          </a:p>
          <a:p>
            <a:pPr indent="0" lvl="0" marL="0" rtl="0" algn="ctr">
              <a:spcBef>
                <a:spcPts val="0"/>
              </a:spcBef>
              <a:spcAft>
                <a:spcPts val="0"/>
              </a:spcAft>
              <a:buNone/>
            </a:pPr>
            <a:r>
              <a:rPr b="1" lang="es" sz="1500">
                <a:solidFill>
                  <a:schemeClr val="dk1"/>
                </a:solidFill>
                <a:latin typeface="Roboto"/>
                <a:ea typeface="Roboto"/>
                <a:cs typeface="Roboto"/>
                <a:sym typeface="Roboto"/>
              </a:rPr>
              <a:t>발주</a:t>
            </a:r>
            <a:r>
              <a:rPr b="1" lang="es" sz="1500">
                <a:solidFill>
                  <a:schemeClr val="dk1"/>
                </a:solidFill>
                <a:latin typeface="Roboto"/>
                <a:ea typeface="Roboto"/>
                <a:cs typeface="Roboto"/>
                <a:sym typeface="Roboto"/>
              </a:rPr>
              <a:t>진행</a:t>
            </a:r>
            <a:endParaRPr b="1" sz="1500">
              <a:solidFill>
                <a:schemeClr val="dk1"/>
              </a:solidFill>
              <a:latin typeface="Roboto"/>
              <a:ea typeface="Roboto"/>
              <a:cs typeface="Roboto"/>
              <a:sym typeface="Roboto"/>
            </a:endParaRPr>
          </a:p>
        </p:txBody>
      </p:sp>
      <p:sp>
        <p:nvSpPr>
          <p:cNvPr id="1931" name="Google Shape;1931;p61"/>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44</a:t>
            </a:r>
            <a:r>
              <a:rPr lang="es" sz="1300">
                <a:solidFill>
                  <a:schemeClr val="dk1"/>
                </a:solidFill>
                <a:latin typeface="Jua"/>
                <a:ea typeface="Jua"/>
                <a:cs typeface="Jua"/>
                <a:sym typeface="Jua"/>
              </a:rPr>
              <a:t>/101</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5" name="Shape 1935"/>
        <p:cNvGrpSpPr/>
        <p:nvPr/>
      </p:nvGrpSpPr>
      <p:grpSpPr>
        <a:xfrm>
          <a:off x="0" y="0"/>
          <a:ext cx="0" cy="0"/>
          <a:chOff x="0" y="0"/>
          <a:chExt cx="0" cy="0"/>
        </a:xfrm>
      </p:grpSpPr>
      <p:sp>
        <p:nvSpPr>
          <p:cNvPr id="1936" name="Google Shape;1936;p62"/>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7" name="Google Shape;1937;p62"/>
          <p:cNvCxnSpPr>
            <a:stCxn id="1938"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939" name="Google Shape;1939;p62"/>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940" name="Google Shape;1940;p62"/>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941" name="Google Shape;1941;p62"/>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942" name="Google Shape;1942;p62"/>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943" name="Google Shape;1943;p62"/>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944" name="Google Shape;1944;p62"/>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945" name="Google Shape;1945;p62"/>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946" name="Google Shape;1946;p62"/>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938" name="Google Shape;1938;p62"/>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947" name="Google Shape;1947;p62"/>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948" name="Google Shape;1948;p62"/>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949" name="Google Shape;1949;p62"/>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950" name="Google Shape;1950;p62"/>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1951" name="Google Shape;1951;p62"/>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952" name="Google Shape;1952;p62"/>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1953" name="Google Shape;1953;p62"/>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1954" name="Google Shape;1954;p62"/>
          <p:cNvSpPr/>
          <p:nvPr/>
        </p:nvSpPr>
        <p:spPr>
          <a:xfrm>
            <a:off x="112875" y="845375"/>
            <a:ext cx="6141000" cy="30936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2"/>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956" name="Google Shape;1956;p62"/>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grpSp>
        <p:nvGrpSpPr>
          <p:cNvPr id="1957" name="Google Shape;1957;p62"/>
          <p:cNvGrpSpPr/>
          <p:nvPr/>
        </p:nvGrpSpPr>
        <p:grpSpPr>
          <a:xfrm>
            <a:off x="1695512" y="526294"/>
            <a:ext cx="247250" cy="288285"/>
            <a:chOff x="3263376" y="1124747"/>
            <a:chExt cx="1198496" cy="1397404"/>
          </a:xfrm>
        </p:grpSpPr>
        <p:pic>
          <p:nvPicPr>
            <p:cNvPr id="1958" name="Google Shape;1958;p62"/>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1959" name="Google Shape;1959;p62"/>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1960" name="Google Shape;1960;p62"/>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1961" name="Google Shape;1961;p62"/>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962" name="Google Shape;1962;p62"/>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1963" name="Google Shape;1963;p62"/>
          <p:cNvSpPr txBox="1"/>
          <p:nvPr/>
        </p:nvSpPr>
        <p:spPr>
          <a:xfrm>
            <a:off x="88789" y="4386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자재 발주 조회 (2-1)</a:t>
            </a:r>
            <a:endParaRPr b="1" sz="1200">
              <a:solidFill>
                <a:srgbClr val="EFA594"/>
              </a:solidFill>
              <a:latin typeface="Roboto"/>
              <a:ea typeface="Roboto"/>
              <a:cs typeface="Roboto"/>
              <a:sym typeface="Roboto"/>
            </a:endParaRPr>
          </a:p>
        </p:txBody>
      </p:sp>
      <p:pic>
        <p:nvPicPr>
          <p:cNvPr id="1964" name="Google Shape;1964;p62"/>
          <p:cNvPicPr preferRelativeResize="0"/>
          <p:nvPr/>
        </p:nvPicPr>
        <p:blipFill>
          <a:blip r:embed="rId5">
            <a:alphaModFix/>
          </a:blip>
          <a:stretch>
            <a:fillRect/>
          </a:stretch>
        </p:blipFill>
        <p:spPr>
          <a:xfrm>
            <a:off x="182000" y="884350"/>
            <a:ext cx="6010974" cy="3001726"/>
          </a:xfrm>
          <a:prstGeom prst="rect">
            <a:avLst/>
          </a:prstGeom>
          <a:noFill/>
          <a:ln>
            <a:noFill/>
          </a:ln>
        </p:spPr>
      </p:pic>
      <p:sp>
        <p:nvSpPr>
          <p:cNvPr id="1965" name="Google Shape;1965;p62"/>
          <p:cNvSpPr/>
          <p:nvPr/>
        </p:nvSpPr>
        <p:spPr>
          <a:xfrm>
            <a:off x="2514700" y="1822300"/>
            <a:ext cx="286500" cy="1617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966" name="Google Shape;1966;p62"/>
          <p:cNvSpPr/>
          <p:nvPr/>
        </p:nvSpPr>
        <p:spPr>
          <a:xfrm>
            <a:off x="6359375" y="906700"/>
            <a:ext cx="2442300" cy="369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2"/>
          <p:cNvSpPr txBox="1"/>
          <p:nvPr/>
        </p:nvSpPr>
        <p:spPr>
          <a:xfrm>
            <a:off x="6359375" y="906750"/>
            <a:ext cx="24423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조건에 맞는 발주서 검색</a:t>
            </a:r>
            <a:endParaRPr b="1" sz="1500">
              <a:solidFill>
                <a:schemeClr val="dk1"/>
              </a:solidFill>
              <a:latin typeface="Roboto"/>
              <a:ea typeface="Roboto"/>
              <a:cs typeface="Roboto"/>
              <a:sym typeface="Roboto"/>
            </a:endParaRPr>
          </a:p>
        </p:txBody>
      </p:sp>
      <p:cxnSp>
        <p:nvCxnSpPr>
          <p:cNvPr id="1968" name="Google Shape;1968;p62"/>
          <p:cNvCxnSpPr>
            <a:stCxn id="1967" idx="1"/>
            <a:endCxn id="1965" idx="0"/>
          </p:cNvCxnSpPr>
          <p:nvPr/>
        </p:nvCxnSpPr>
        <p:spPr>
          <a:xfrm flipH="1">
            <a:off x="2657975" y="1103550"/>
            <a:ext cx="3701400" cy="718800"/>
          </a:xfrm>
          <a:prstGeom prst="straightConnector1">
            <a:avLst/>
          </a:prstGeom>
          <a:noFill/>
          <a:ln cap="flat" cmpd="sng" w="9525">
            <a:solidFill>
              <a:schemeClr val="accent5"/>
            </a:solidFill>
            <a:prstDash val="dash"/>
            <a:round/>
            <a:headEnd len="med" w="med" type="none"/>
            <a:tailEnd len="med" w="med" type="none"/>
          </a:ln>
        </p:spPr>
      </p:cxnSp>
      <p:sp>
        <p:nvSpPr>
          <p:cNvPr id="1969" name="Google Shape;1969;p62"/>
          <p:cNvSpPr/>
          <p:nvPr/>
        </p:nvSpPr>
        <p:spPr>
          <a:xfrm>
            <a:off x="3564600" y="4005050"/>
            <a:ext cx="2230500" cy="9150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0" name="Google Shape;1970;p62"/>
          <p:cNvPicPr preferRelativeResize="0"/>
          <p:nvPr/>
        </p:nvPicPr>
        <p:blipFill>
          <a:blip r:embed="rId6">
            <a:alphaModFix/>
          </a:blip>
          <a:stretch>
            <a:fillRect/>
          </a:stretch>
        </p:blipFill>
        <p:spPr>
          <a:xfrm>
            <a:off x="3609765" y="4042038"/>
            <a:ext cx="2142669" cy="669240"/>
          </a:xfrm>
          <a:prstGeom prst="rect">
            <a:avLst/>
          </a:prstGeom>
          <a:noFill/>
          <a:ln>
            <a:noFill/>
          </a:ln>
        </p:spPr>
      </p:pic>
      <p:sp>
        <p:nvSpPr>
          <p:cNvPr id="1971" name="Google Shape;1971;p62"/>
          <p:cNvSpPr/>
          <p:nvPr/>
        </p:nvSpPr>
        <p:spPr>
          <a:xfrm>
            <a:off x="3466175" y="1822300"/>
            <a:ext cx="377700" cy="1617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972" name="Google Shape;1972;p62"/>
          <p:cNvCxnSpPr>
            <a:stCxn id="1969" idx="3"/>
            <a:endCxn id="1971" idx="2"/>
          </p:cNvCxnSpPr>
          <p:nvPr/>
        </p:nvCxnSpPr>
        <p:spPr>
          <a:xfrm rot="10800000">
            <a:off x="3655050" y="1983950"/>
            <a:ext cx="1024800" cy="2021100"/>
          </a:xfrm>
          <a:prstGeom prst="straightConnector1">
            <a:avLst/>
          </a:prstGeom>
          <a:noFill/>
          <a:ln cap="flat" cmpd="sng" w="9525">
            <a:solidFill>
              <a:schemeClr val="accent5"/>
            </a:solidFill>
            <a:prstDash val="dash"/>
            <a:round/>
            <a:headEnd len="med" w="med" type="none"/>
            <a:tailEnd len="med" w="med" type="none"/>
          </a:ln>
        </p:spPr>
      </p:cxnSp>
      <p:sp>
        <p:nvSpPr>
          <p:cNvPr id="1973" name="Google Shape;1973;p62"/>
          <p:cNvSpPr txBox="1"/>
          <p:nvPr/>
        </p:nvSpPr>
        <p:spPr>
          <a:xfrm>
            <a:off x="3564650" y="4687825"/>
            <a:ext cx="2230500" cy="27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Roboto"/>
                <a:ea typeface="Roboto"/>
                <a:cs typeface="Roboto"/>
                <a:sym typeface="Roboto"/>
              </a:rPr>
              <a:t>Ag-grid 엑셀 다운로드</a:t>
            </a:r>
            <a:endParaRPr b="1" sz="900">
              <a:solidFill>
                <a:schemeClr val="dk1"/>
              </a:solidFill>
              <a:latin typeface="Roboto"/>
              <a:ea typeface="Roboto"/>
              <a:cs typeface="Roboto"/>
              <a:sym typeface="Roboto"/>
            </a:endParaRPr>
          </a:p>
        </p:txBody>
      </p:sp>
      <p:sp>
        <p:nvSpPr>
          <p:cNvPr id="1974" name="Google Shape;1974;p62"/>
          <p:cNvSpPr/>
          <p:nvPr/>
        </p:nvSpPr>
        <p:spPr>
          <a:xfrm>
            <a:off x="6677925" y="1856600"/>
            <a:ext cx="2241300" cy="20211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5" name="Google Shape;1975;p62"/>
          <p:cNvPicPr preferRelativeResize="0"/>
          <p:nvPr/>
        </p:nvPicPr>
        <p:blipFill rotWithShape="1">
          <a:blip r:embed="rId7">
            <a:alphaModFix/>
          </a:blip>
          <a:srcRect b="1234" l="0" r="1127" t="0"/>
          <a:stretch/>
        </p:blipFill>
        <p:spPr>
          <a:xfrm>
            <a:off x="6742528" y="1927457"/>
            <a:ext cx="2103842" cy="1632261"/>
          </a:xfrm>
          <a:prstGeom prst="rect">
            <a:avLst/>
          </a:prstGeom>
          <a:noFill/>
          <a:ln>
            <a:noFill/>
          </a:ln>
        </p:spPr>
      </p:pic>
      <p:sp>
        <p:nvSpPr>
          <p:cNvPr id="1976" name="Google Shape;1976;p62"/>
          <p:cNvSpPr/>
          <p:nvPr/>
        </p:nvSpPr>
        <p:spPr>
          <a:xfrm>
            <a:off x="4990175" y="3372125"/>
            <a:ext cx="377700" cy="3072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977" name="Google Shape;1977;p62"/>
          <p:cNvSpPr/>
          <p:nvPr/>
        </p:nvSpPr>
        <p:spPr>
          <a:xfrm>
            <a:off x="5784925" y="3372125"/>
            <a:ext cx="377700" cy="3072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1978" name="Google Shape;1978;p62"/>
          <p:cNvCxnSpPr>
            <a:stCxn id="1974" idx="2"/>
            <a:endCxn id="1977" idx="3"/>
          </p:cNvCxnSpPr>
          <p:nvPr/>
        </p:nvCxnSpPr>
        <p:spPr>
          <a:xfrm flipH="1">
            <a:off x="6162525" y="2867150"/>
            <a:ext cx="515400" cy="658500"/>
          </a:xfrm>
          <a:prstGeom prst="straightConnector1">
            <a:avLst/>
          </a:prstGeom>
          <a:noFill/>
          <a:ln cap="flat" cmpd="sng" w="9525">
            <a:solidFill>
              <a:schemeClr val="accent5"/>
            </a:solidFill>
            <a:prstDash val="dash"/>
            <a:round/>
            <a:headEnd len="med" w="med" type="none"/>
            <a:tailEnd len="med" w="med" type="none"/>
          </a:ln>
        </p:spPr>
      </p:cxnSp>
      <p:cxnSp>
        <p:nvCxnSpPr>
          <p:cNvPr id="1979" name="Google Shape;1979;p62"/>
          <p:cNvCxnSpPr>
            <a:stCxn id="1977" idx="1"/>
            <a:endCxn id="1976" idx="3"/>
          </p:cNvCxnSpPr>
          <p:nvPr/>
        </p:nvCxnSpPr>
        <p:spPr>
          <a:xfrm rot="10800000">
            <a:off x="5367925" y="3525725"/>
            <a:ext cx="417000" cy="0"/>
          </a:xfrm>
          <a:prstGeom prst="straightConnector1">
            <a:avLst/>
          </a:prstGeom>
          <a:noFill/>
          <a:ln cap="flat" cmpd="sng" w="9525">
            <a:solidFill>
              <a:schemeClr val="accent5"/>
            </a:solidFill>
            <a:prstDash val="dash"/>
            <a:round/>
            <a:headEnd len="med" w="med" type="none"/>
            <a:tailEnd len="med" w="med" type="none"/>
          </a:ln>
        </p:spPr>
      </p:cxnSp>
      <p:sp>
        <p:nvSpPr>
          <p:cNvPr id="1980" name="Google Shape;1980;p62"/>
          <p:cNvSpPr txBox="1"/>
          <p:nvPr/>
        </p:nvSpPr>
        <p:spPr>
          <a:xfrm>
            <a:off x="6688850" y="3544825"/>
            <a:ext cx="2230500" cy="33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Roboto"/>
                <a:ea typeface="Roboto"/>
                <a:cs typeface="Roboto"/>
                <a:sym typeface="Roboto"/>
              </a:rPr>
              <a:t>발주 상태에 따른 발주취소 처리 (모달)</a:t>
            </a:r>
            <a:endParaRPr b="1" sz="900">
              <a:solidFill>
                <a:schemeClr val="dk1"/>
              </a:solidFill>
              <a:latin typeface="Roboto"/>
              <a:ea typeface="Roboto"/>
              <a:cs typeface="Roboto"/>
              <a:sym typeface="Roboto"/>
            </a:endParaRPr>
          </a:p>
        </p:txBody>
      </p:sp>
      <p:sp>
        <p:nvSpPr>
          <p:cNvPr id="1981" name="Google Shape;1981;p62"/>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45</a:t>
            </a:r>
            <a:r>
              <a:rPr lang="es" sz="1300">
                <a:solidFill>
                  <a:schemeClr val="dk1"/>
                </a:solidFill>
                <a:latin typeface="Jua"/>
                <a:ea typeface="Jua"/>
                <a:cs typeface="Jua"/>
                <a:sym typeface="Jua"/>
              </a:rPr>
              <a:t>/101</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63"/>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87" name="Google Shape;1987;p63"/>
          <p:cNvCxnSpPr>
            <a:stCxn id="1988"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1989" name="Google Shape;1989;p63"/>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990" name="Google Shape;1990;p63"/>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991" name="Google Shape;1991;p63"/>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992" name="Google Shape;1992;p63"/>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993" name="Google Shape;1993;p63"/>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994" name="Google Shape;1994;p63"/>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1995" name="Google Shape;1995;p63"/>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1996" name="Google Shape;1996;p63"/>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1988" name="Google Shape;1988;p63"/>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997" name="Google Shape;1997;p63"/>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1998" name="Google Shape;1998;p63"/>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1999" name="Google Shape;1999;p63"/>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000" name="Google Shape;2000;p63"/>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001" name="Google Shape;2001;p63"/>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002" name="Google Shape;2002;p63"/>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003" name="Google Shape;2003;p63"/>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004" name="Google Shape;2004;p63"/>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005" name="Google Shape;2005;p63"/>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grpSp>
        <p:nvGrpSpPr>
          <p:cNvPr id="2006" name="Google Shape;2006;p63"/>
          <p:cNvGrpSpPr/>
          <p:nvPr/>
        </p:nvGrpSpPr>
        <p:grpSpPr>
          <a:xfrm>
            <a:off x="1695512" y="526294"/>
            <a:ext cx="247250" cy="288285"/>
            <a:chOff x="3263376" y="1124747"/>
            <a:chExt cx="1198496" cy="1397404"/>
          </a:xfrm>
        </p:grpSpPr>
        <p:pic>
          <p:nvPicPr>
            <p:cNvPr id="2007" name="Google Shape;2007;p63"/>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2008" name="Google Shape;2008;p63"/>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2009" name="Google Shape;2009;p63"/>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2010" name="Google Shape;2010;p63"/>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011" name="Google Shape;2011;p63"/>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2012" name="Google Shape;2012;p63"/>
          <p:cNvSpPr txBox="1"/>
          <p:nvPr/>
        </p:nvSpPr>
        <p:spPr>
          <a:xfrm>
            <a:off x="88789" y="4386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자재 발주 조회 (2-2)</a:t>
            </a:r>
            <a:endParaRPr b="1" sz="1200">
              <a:solidFill>
                <a:srgbClr val="EFA594"/>
              </a:solidFill>
              <a:latin typeface="Roboto"/>
              <a:ea typeface="Roboto"/>
              <a:cs typeface="Roboto"/>
              <a:sym typeface="Roboto"/>
            </a:endParaRPr>
          </a:p>
        </p:txBody>
      </p:sp>
      <p:sp>
        <p:nvSpPr>
          <p:cNvPr id="2013" name="Google Shape;2013;p63"/>
          <p:cNvSpPr/>
          <p:nvPr/>
        </p:nvSpPr>
        <p:spPr>
          <a:xfrm>
            <a:off x="112875" y="845375"/>
            <a:ext cx="5621100" cy="28329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4" name="Google Shape;2014;p63"/>
          <p:cNvPicPr preferRelativeResize="0"/>
          <p:nvPr/>
        </p:nvPicPr>
        <p:blipFill>
          <a:blip r:embed="rId5">
            <a:alphaModFix/>
          </a:blip>
          <a:stretch>
            <a:fillRect/>
          </a:stretch>
        </p:blipFill>
        <p:spPr>
          <a:xfrm>
            <a:off x="182000" y="884350"/>
            <a:ext cx="5500551" cy="2746825"/>
          </a:xfrm>
          <a:prstGeom prst="rect">
            <a:avLst/>
          </a:prstGeom>
          <a:noFill/>
          <a:ln>
            <a:noFill/>
          </a:ln>
        </p:spPr>
      </p:pic>
      <p:sp>
        <p:nvSpPr>
          <p:cNvPr id="2015" name="Google Shape;2015;p63"/>
          <p:cNvSpPr/>
          <p:nvPr/>
        </p:nvSpPr>
        <p:spPr>
          <a:xfrm>
            <a:off x="4982450" y="2139475"/>
            <a:ext cx="261600" cy="147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016" name="Google Shape;2016;p63"/>
          <p:cNvSpPr/>
          <p:nvPr/>
        </p:nvSpPr>
        <p:spPr>
          <a:xfrm>
            <a:off x="6045575" y="625300"/>
            <a:ext cx="2983200" cy="23775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7" name="Google Shape;2017;p63"/>
          <p:cNvPicPr preferRelativeResize="0"/>
          <p:nvPr/>
        </p:nvPicPr>
        <p:blipFill>
          <a:blip r:embed="rId6">
            <a:alphaModFix/>
          </a:blip>
          <a:stretch>
            <a:fillRect/>
          </a:stretch>
        </p:blipFill>
        <p:spPr>
          <a:xfrm>
            <a:off x="6081700" y="681674"/>
            <a:ext cx="2910250" cy="2277226"/>
          </a:xfrm>
          <a:prstGeom prst="rect">
            <a:avLst/>
          </a:prstGeom>
          <a:noFill/>
          <a:ln>
            <a:noFill/>
          </a:ln>
        </p:spPr>
      </p:pic>
      <p:sp>
        <p:nvSpPr>
          <p:cNvPr id="2018" name="Google Shape;2018;p63"/>
          <p:cNvSpPr/>
          <p:nvPr/>
        </p:nvSpPr>
        <p:spPr>
          <a:xfrm>
            <a:off x="4489175" y="2614125"/>
            <a:ext cx="2983200" cy="23721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9" name="Google Shape;2019;p63"/>
          <p:cNvPicPr preferRelativeResize="0"/>
          <p:nvPr/>
        </p:nvPicPr>
        <p:blipFill>
          <a:blip r:embed="rId7">
            <a:alphaModFix/>
          </a:blip>
          <a:stretch>
            <a:fillRect/>
          </a:stretch>
        </p:blipFill>
        <p:spPr>
          <a:xfrm>
            <a:off x="4531825" y="2646400"/>
            <a:ext cx="2910250" cy="2291239"/>
          </a:xfrm>
          <a:prstGeom prst="rect">
            <a:avLst/>
          </a:prstGeom>
          <a:noFill/>
          <a:ln>
            <a:noFill/>
          </a:ln>
        </p:spPr>
      </p:pic>
      <p:sp>
        <p:nvSpPr>
          <p:cNvPr id="2020" name="Google Shape;2020;p63"/>
          <p:cNvSpPr/>
          <p:nvPr/>
        </p:nvSpPr>
        <p:spPr>
          <a:xfrm>
            <a:off x="6358975" y="924450"/>
            <a:ext cx="213600" cy="810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021" name="Google Shape;2021;p63"/>
          <p:cNvSpPr/>
          <p:nvPr/>
        </p:nvSpPr>
        <p:spPr>
          <a:xfrm>
            <a:off x="8011600" y="415175"/>
            <a:ext cx="1017300" cy="2199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3"/>
          <p:cNvSpPr txBox="1"/>
          <p:nvPr/>
        </p:nvSpPr>
        <p:spPr>
          <a:xfrm>
            <a:off x="8011500" y="405875"/>
            <a:ext cx="1017300" cy="23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Roboto"/>
                <a:ea typeface="Roboto"/>
                <a:cs typeface="Roboto"/>
                <a:sym typeface="Roboto"/>
              </a:rPr>
              <a:t>발주서 확인</a:t>
            </a:r>
            <a:endParaRPr b="1" sz="900">
              <a:solidFill>
                <a:schemeClr val="dk1"/>
              </a:solidFill>
              <a:latin typeface="Roboto"/>
              <a:ea typeface="Roboto"/>
              <a:cs typeface="Roboto"/>
              <a:sym typeface="Roboto"/>
            </a:endParaRPr>
          </a:p>
        </p:txBody>
      </p:sp>
      <p:cxnSp>
        <p:nvCxnSpPr>
          <p:cNvPr id="2023" name="Google Shape;2023;p63"/>
          <p:cNvCxnSpPr>
            <a:stCxn id="2016" idx="2"/>
            <a:endCxn id="2015" idx="3"/>
          </p:cNvCxnSpPr>
          <p:nvPr/>
        </p:nvCxnSpPr>
        <p:spPr>
          <a:xfrm flipH="1">
            <a:off x="5243975" y="1814050"/>
            <a:ext cx="801600" cy="399300"/>
          </a:xfrm>
          <a:prstGeom prst="straightConnector1">
            <a:avLst/>
          </a:prstGeom>
          <a:noFill/>
          <a:ln cap="flat" cmpd="sng" w="9525">
            <a:solidFill>
              <a:schemeClr val="accent5"/>
            </a:solidFill>
            <a:prstDash val="dash"/>
            <a:round/>
            <a:headEnd len="med" w="med" type="none"/>
            <a:tailEnd len="med" w="med" type="none"/>
          </a:ln>
        </p:spPr>
      </p:cxnSp>
      <p:cxnSp>
        <p:nvCxnSpPr>
          <p:cNvPr id="2024" name="Google Shape;2024;p63"/>
          <p:cNvCxnSpPr>
            <a:stCxn id="2020" idx="2"/>
            <a:endCxn id="2018" idx="3"/>
          </p:cNvCxnSpPr>
          <p:nvPr/>
        </p:nvCxnSpPr>
        <p:spPr>
          <a:xfrm flipH="1">
            <a:off x="5980675" y="1005450"/>
            <a:ext cx="485100" cy="1608600"/>
          </a:xfrm>
          <a:prstGeom prst="straightConnector1">
            <a:avLst/>
          </a:prstGeom>
          <a:noFill/>
          <a:ln cap="flat" cmpd="sng" w="9525">
            <a:solidFill>
              <a:schemeClr val="accent5"/>
            </a:solidFill>
            <a:prstDash val="dash"/>
            <a:round/>
            <a:headEnd len="med" w="med" type="none"/>
            <a:tailEnd len="med" w="med" type="none"/>
          </a:ln>
        </p:spPr>
      </p:cxnSp>
      <p:sp>
        <p:nvSpPr>
          <p:cNvPr id="2025" name="Google Shape;2025;p63"/>
          <p:cNvSpPr/>
          <p:nvPr/>
        </p:nvSpPr>
        <p:spPr>
          <a:xfrm>
            <a:off x="3605725" y="4567425"/>
            <a:ext cx="926100" cy="4188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3"/>
          <p:cNvSpPr txBox="1"/>
          <p:nvPr/>
        </p:nvSpPr>
        <p:spPr>
          <a:xfrm>
            <a:off x="3606900" y="4612350"/>
            <a:ext cx="926100" cy="32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Roboto"/>
                <a:ea typeface="Roboto"/>
                <a:cs typeface="Roboto"/>
                <a:sym typeface="Roboto"/>
              </a:rPr>
              <a:t>발주서 출력 또는 PDF 저장</a:t>
            </a:r>
            <a:endParaRPr b="1" sz="900">
              <a:solidFill>
                <a:schemeClr val="dk1"/>
              </a:solidFill>
              <a:latin typeface="Roboto"/>
              <a:ea typeface="Roboto"/>
              <a:cs typeface="Roboto"/>
              <a:sym typeface="Roboto"/>
            </a:endParaRPr>
          </a:p>
        </p:txBody>
      </p:sp>
      <p:sp>
        <p:nvSpPr>
          <p:cNvPr id="2027" name="Google Shape;2027;p63"/>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46</a:t>
            </a:r>
            <a:r>
              <a:rPr lang="es" sz="1300">
                <a:solidFill>
                  <a:schemeClr val="dk1"/>
                </a:solidFill>
                <a:latin typeface="Jua"/>
                <a:ea typeface="Jua"/>
                <a:cs typeface="Jua"/>
                <a:sym typeface="Jua"/>
              </a:rPr>
              <a:t>/101</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1" name="Shape 2031"/>
        <p:cNvGrpSpPr/>
        <p:nvPr/>
      </p:nvGrpSpPr>
      <p:grpSpPr>
        <a:xfrm>
          <a:off x="0" y="0"/>
          <a:ext cx="0" cy="0"/>
          <a:chOff x="0" y="0"/>
          <a:chExt cx="0" cy="0"/>
        </a:xfrm>
      </p:grpSpPr>
      <p:sp>
        <p:nvSpPr>
          <p:cNvPr id="2032" name="Google Shape;2032;p64"/>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3" name="Google Shape;2033;p64"/>
          <p:cNvCxnSpPr>
            <a:stCxn id="2034"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035" name="Google Shape;2035;p64"/>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036" name="Google Shape;2036;p64"/>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037" name="Google Shape;2037;p64"/>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038" name="Google Shape;2038;p64"/>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039" name="Google Shape;2039;p64"/>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040" name="Google Shape;2040;p64"/>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041" name="Google Shape;2041;p64"/>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042" name="Google Shape;2042;p64"/>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034" name="Google Shape;2034;p64"/>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43" name="Google Shape;2043;p64"/>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44" name="Google Shape;2044;p64"/>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045" name="Google Shape;2045;p64"/>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046" name="Google Shape;2046;p64"/>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047" name="Google Shape;2047;p64"/>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048" name="Google Shape;2048;p64"/>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049" name="Google Shape;2049;p64"/>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050" name="Google Shape;2050;p64"/>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051" name="Google Shape;2051;p64"/>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grpSp>
        <p:nvGrpSpPr>
          <p:cNvPr id="2052" name="Google Shape;2052;p64"/>
          <p:cNvGrpSpPr/>
          <p:nvPr/>
        </p:nvGrpSpPr>
        <p:grpSpPr>
          <a:xfrm>
            <a:off x="1695512" y="526294"/>
            <a:ext cx="247250" cy="288285"/>
            <a:chOff x="3263376" y="1124747"/>
            <a:chExt cx="1198496" cy="1397404"/>
          </a:xfrm>
        </p:grpSpPr>
        <p:pic>
          <p:nvPicPr>
            <p:cNvPr id="2053" name="Google Shape;2053;p64"/>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2054" name="Google Shape;2054;p64"/>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2055" name="Google Shape;2055;p64"/>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2056" name="Google Shape;2056;p64"/>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057" name="Google Shape;2057;p64"/>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2058" name="Google Shape;2058;p64"/>
          <p:cNvSpPr txBox="1"/>
          <p:nvPr/>
        </p:nvSpPr>
        <p:spPr>
          <a:xfrm>
            <a:off x="88789" y="4386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자재 입고</a:t>
            </a:r>
            <a:endParaRPr b="1" sz="1200">
              <a:solidFill>
                <a:srgbClr val="EFA594"/>
              </a:solidFill>
              <a:latin typeface="Roboto"/>
              <a:ea typeface="Roboto"/>
              <a:cs typeface="Roboto"/>
              <a:sym typeface="Roboto"/>
            </a:endParaRPr>
          </a:p>
        </p:txBody>
      </p:sp>
      <p:sp>
        <p:nvSpPr>
          <p:cNvPr id="2059" name="Google Shape;2059;p64"/>
          <p:cNvSpPr/>
          <p:nvPr/>
        </p:nvSpPr>
        <p:spPr>
          <a:xfrm>
            <a:off x="196325" y="898925"/>
            <a:ext cx="5600700" cy="27210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0" name="Google Shape;2060;p64"/>
          <p:cNvPicPr preferRelativeResize="0"/>
          <p:nvPr/>
        </p:nvPicPr>
        <p:blipFill>
          <a:blip r:embed="rId5">
            <a:alphaModFix/>
          </a:blip>
          <a:stretch>
            <a:fillRect/>
          </a:stretch>
        </p:blipFill>
        <p:spPr>
          <a:xfrm>
            <a:off x="270850" y="969725"/>
            <a:ext cx="5463252" cy="2594710"/>
          </a:xfrm>
          <a:prstGeom prst="rect">
            <a:avLst/>
          </a:prstGeom>
          <a:noFill/>
          <a:ln>
            <a:noFill/>
          </a:ln>
        </p:spPr>
      </p:pic>
      <p:sp>
        <p:nvSpPr>
          <p:cNvPr id="2061" name="Google Shape;2061;p64"/>
          <p:cNvSpPr/>
          <p:nvPr/>
        </p:nvSpPr>
        <p:spPr>
          <a:xfrm>
            <a:off x="5097900" y="1323825"/>
            <a:ext cx="238200" cy="1251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062" name="Google Shape;2062;p64"/>
          <p:cNvSpPr/>
          <p:nvPr/>
        </p:nvSpPr>
        <p:spPr>
          <a:xfrm>
            <a:off x="6430875" y="1279450"/>
            <a:ext cx="2387700" cy="19278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4"/>
          <p:cNvSpPr txBox="1"/>
          <p:nvPr/>
        </p:nvSpPr>
        <p:spPr>
          <a:xfrm>
            <a:off x="6430875" y="2862328"/>
            <a:ext cx="2339700" cy="34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dk1"/>
                </a:solidFill>
                <a:latin typeface="Roboto"/>
                <a:ea typeface="Roboto"/>
                <a:cs typeface="Roboto"/>
                <a:sym typeface="Roboto"/>
              </a:rPr>
              <a:t>입고검사 처리 내용 확인 (모달)</a:t>
            </a:r>
            <a:endParaRPr b="1" sz="1200">
              <a:solidFill>
                <a:schemeClr val="dk1"/>
              </a:solidFill>
              <a:latin typeface="Roboto"/>
              <a:ea typeface="Roboto"/>
              <a:cs typeface="Roboto"/>
              <a:sym typeface="Roboto"/>
            </a:endParaRPr>
          </a:p>
        </p:txBody>
      </p:sp>
      <p:pic>
        <p:nvPicPr>
          <p:cNvPr id="2064" name="Google Shape;2064;p64"/>
          <p:cNvPicPr preferRelativeResize="0"/>
          <p:nvPr/>
        </p:nvPicPr>
        <p:blipFill>
          <a:blip r:embed="rId6">
            <a:alphaModFix/>
          </a:blip>
          <a:stretch>
            <a:fillRect/>
          </a:stretch>
        </p:blipFill>
        <p:spPr>
          <a:xfrm>
            <a:off x="6482275" y="1320537"/>
            <a:ext cx="2288299" cy="1527900"/>
          </a:xfrm>
          <a:prstGeom prst="rect">
            <a:avLst/>
          </a:prstGeom>
          <a:noFill/>
          <a:ln>
            <a:noFill/>
          </a:ln>
        </p:spPr>
      </p:pic>
      <p:cxnSp>
        <p:nvCxnSpPr>
          <p:cNvPr id="2065" name="Google Shape;2065;p64"/>
          <p:cNvCxnSpPr>
            <a:stCxn id="2062" idx="2"/>
            <a:endCxn id="2061" idx="3"/>
          </p:cNvCxnSpPr>
          <p:nvPr/>
        </p:nvCxnSpPr>
        <p:spPr>
          <a:xfrm rot="10800000">
            <a:off x="5336175" y="1386250"/>
            <a:ext cx="1094700" cy="857100"/>
          </a:xfrm>
          <a:prstGeom prst="straightConnector1">
            <a:avLst/>
          </a:prstGeom>
          <a:noFill/>
          <a:ln cap="flat" cmpd="sng" w="9525">
            <a:solidFill>
              <a:schemeClr val="accent5"/>
            </a:solidFill>
            <a:prstDash val="dash"/>
            <a:round/>
            <a:headEnd len="med" w="med" type="none"/>
            <a:tailEnd len="med" w="med" type="none"/>
          </a:ln>
        </p:spPr>
      </p:cxnSp>
      <p:sp>
        <p:nvSpPr>
          <p:cNvPr id="2066" name="Google Shape;2066;p64"/>
          <p:cNvSpPr/>
          <p:nvPr/>
        </p:nvSpPr>
        <p:spPr>
          <a:xfrm>
            <a:off x="5425125" y="2042775"/>
            <a:ext cx="238200" cy="1251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067" name="Google Shape;2067;p64"/>
          <p:cNvSpPr/>
          <p:nvPr/>
        </p:nvSpPr>
        <p:spPr>
          <a:xfrm>
            <a:off x="312275" y="3401950"/>
            <a:ext cx="272700" cy="1251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068" name="Google Shape;2068;p64"/>
          <p:cNvSpPr/>
          <p:nvPr/>
        </p:nvSpPr>
        <p:spPr>
          <a:xfrm>
            <a:off x="1959150" y="2328350"/>
            <a:ext cx="3372000" cy="26835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69" name="Google Shape;2069;p64"/>
          <p:cNvPicPr preferRelativeResize="0"/>
          <p:nvPr/>
        </p:nvPicPr>
        <p:blipFill rotWithShape="1">
          <a:blip r:embed="rId7">
            <a:alphaModFix/>
          </a:blip>
          <a:srcRect b="2181" l="0" r="0" t="0"/>
          <a:stretch/>
        </p:blipFill>
        <p:spPr>
          <a:xfrm>
            <a:off x="2013200" y="2397325"/>
            <a:ext cx="3253200" cy="2315901"/>
          </a:xfrm>
          <a:prstGeom prst="rect">
            <a:avLst/>
          </a:prstGeom>
          <a:noFill/>
          <a:ln>
            <a:noFill/>
          </a:ln>
        </p:spPr>
      </p:pic>
      <p:sp>
        <p:nvSpPr>
          <p:cNvPr id="2070" name="Google Shape;2070;p64"/>
          <p:cNvSpPr txBox="1"/>
          <p:nvPr/>
        </p:nvSpPr>
        <p:spPr>
          <a:xfrm>
            <a:off x="1964175" y="4691125"/>
            <a:ext cx="3372000" cy="34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선택 입고 또는 개별 입고 (모달)</a:t>
            </a:r>
            <a:endParaRPr b="1" sz="1500">
              <a:solidFill>
                <a:schemeClr val="dk1"/>
              </a:solidFill>
              <a:latin typeface="Roboto"/>
              <a:ea typeface="Roboto"/>
              <a:cs typeface="Roboto"/>
              <a:sym typeface="Roboto"/>
            </a:endParaRPr>
          </a:p>
        </p:txBody>
      </p:sp>
      <p:sp>
        <p:nvSpPr>
          <p:cNvPr id="2071" name="Google Shape;2071;p64"/>
          <p:cNvSpPr/>
          <p:nvPr/>
        </p:nvSpPr>
        <p:spPr>
          <a:xfrm>
            <a:off x="303975" y="1468875"/>
            <a:ext cx="124200" cy="1251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072" name="Google Shape;2072;p64"/>
          <p:cNvCxnSpPr>
            <a:stCxn id="2067" idx="0"/>
            <a:endCxn id="2071" idx="2"/>
          </p:cNvCxnSpPr>
          <p:nvPr/>
        </p:nvCxnSpPr>
        <p:spPr>
          <a:xfrm rot="10800000">
            <a:off x="366125" y="1593850"/>
            <a:ext cx="82500" cy="1808100"/>
          </a:xfrm>
          <a:prstGeom prst="straightConnector1">
            <a:avLst/>
          </a:prstGeom>
          <a:noFill/>
          <a:ln cap="flat" cmpd="sng" w="9525">
            <a:solidFill>
              <a:schemeClr val="accent5"/>
            </a:solidFill>
            <a:prstDash val="dash"/>
            <a:round/>
            <a:headEnd len="med" w="med" type="none"/>
            <a:tailEnd len="med" w="med" type="none"/>
          </a:ln>
        </p:spPr>
      </p:cxnSp>
      <p:cxnSp>
        <p:nvCxnSpPr>
          <p:cNvPr id="2073" name="Google Shape;2073;p64"/>
          <p:cNvCxnSpPr>
            <a:stCxn id="2067" idx="3"/>
            <a:endCxn id="2068" idx="2"/>
          </p:cNvCxnSpPr>
          <p:nvPr/>
        </p:nvCxnSpPr>
        <p:spPr>
          <a:xfrm>
            <a:off x="584975" y="3464500"/>
            <a:ext cx="1374300" cy="205500"/>
          </a:xfrm>
          <a:prstGeom prst="straightConnector1">
            <a:avLst/>
          </a:prstGeom>
          <a:noFill/>
          <a:ln cap="flat" cmpd="sng" w="9525">
            <a:solidFill>
              <a:schemeClr val="accent5"/>
            </a:solidFill>
            <a:prstDash val="dash"/>
            <a:round/>
            <a:headEnd len="med" w="med" type="none"/>
            <a:tailEnd len="med" w="med" type="none"/>
          </a:ln>
        </p:spPr>
      </p:cxnSp>
      <p:cxnSp>
        <p:nvCxnSpPr>
          <p:cNvPr id="2074" name="Google Shape;2074;p64"/>
          <p:cNvCxnSpPr>
            <a:stCxn id="2066" idx="1"/>
            <a:endCxn id="2068" idx="3"/>
          </p:cNvCxnSpPr>
          <p:nvPr/>
        </p:nvCxnSpPr>
        <p:spPr>
          <a:xfrm flipH="1">
            <a:off x="3645225" y="2105325"/>
            <a:ext cx="1779900" cy="222900"/>
          </a:xfrm>
          <a:prstGeom prst="straightConnector1">
            <a:avLst/>
          </a:prstGeom>
          <a:noFill/>
          <a:ln cap="flat" cmpd="sng" w="9525">
            <a:solidFill>
              <a:schemeClr val="accent5"/>
            </a:solidFill>
            <a:prstDash val="dash"/>
            <a:round/>
            <a:headEnd len="med" w="med" type="none"/>
            <a:tailEnd len="med" w="med" type="none"/>
          </a:ln>
        </p:spPr>
      </p:cxnSp>
      <p:sp>
        <p:nvSpPr>
          <p:cNvPr id="2075" name="Google Shape;2075;p64"/>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47</a:t>
            </a:r>
            <a:r>
              <a:rPr lang="es" sz="1300">
                <a:solidFill>
                  <a:schemeClr val="dk1"/>
                </a:solidFill>
                <a:latin typeface="Jua"/>
                <a:ea typeface="Jua"/>
                <a:cs typeface="Jua"/>
                <a:sym typeface="Jua"/>
              </a:rPr>
              <a:t>/101</a:t>
            </a:r>
            <a:endParaRPr/>
          </a:p>
        </p:txBody>
      </p:sp>
      <p:sp>
        <p:nvSpPr>
          <p:cNvPr id="2076" name="Google Shape;2076;p64"/>
          <p:cNvSpPr/>
          <p:nvPr/>
        </p:nvSpPr>
        <p:spPr>
          <a:xfrm>
            <a:off x="4609100" y="587575"/>
            <a:ext cx="1188000" cy="369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4"/>
          <p:cNvSpPr txBox="1"/>
          <p:nvPr/>
        </p:nvSpPr>
        <p:spPr>
          <a:xfrm>
            <a:off x="4605400" y="587575"/>
            <a:ext cx="1188000" cy="3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Roboto"/>
                <a:ea typeface="Roboto"/>
                <a:cs typeface="Roboto"/>
                <a:sym typeface="Roboto"/>
              </a:rPr>
              <a:t>입고검사 완료된 자재</a:t>
            </a:r>
            <a:endParaRPr b="1" sz="900">
              <a:solidFill>
                <a:schemeClr val="dk1"/>
              </a:solidFill>
              <a:latin typeface="Roboto"/>
              <a:ea typeface="Roboto"/>
              <a:cs typeface="Roboto"/>
              <a:sym typeface="Roboto"/>
            </a:endParaRPr>
          </a:p>
        </p:txBody>
      </p:sp>
      <p:sp>
        <p:nvSpPr>
          <p:cNvPr id="2078" name="Google Shape;2078;p64"/>
          <p:cNvSpPr/>
          <p:nvPr/>
        </p:nvSpPr>
        <p:spPr>
          <a:xfrm>
            <a:off x="4143150" y="2063425"/>
            <a:ext cx="1188000" cy="3339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4"/>
          <p:cNvSpPr txBox="1"/>
          <p:nvPr/>
        </p:nvSpPr>
        <p:spPr>
          <a:xfrm>
            <a:off x="4113100" y="2063425"/>
            <a:ext cx="1247100" cy="33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Roboto"/>
                <a:ea typeface="Roboto"/>
                <a:cs typeface="Roboto"/>
                <a:sym typeface="Roboto"/>
              </a:rPr>
              <a:t>자재별 입고 창고 선택</a:t>
            </a:r>
            <a:endParaRPr b="1" sz="9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p:nvPr/>
        </p:nvSpPr>
        <p:spPr>
          <a:xfrm>
            <a:off x="1781250" y="1602425"/>
            <a:ext cx="5581500" cy="2448900"/>
          </a:xfrm>
          <a:prstGeom prst="round2DiagRect">
            <a:avLst>
              <a:gd fmla="val 16667" name="adj1"/>
              <a:gd fmla="val 0" name="adj2"/>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txBox="1"/>
          <p:nvPr>
            <p:ph type="ctrTitle"/>
          </p:nvPr>
        </p:nvSpPr>
        <p:spPr>
          <a:xfrm>
            <a:off x="594525" y="2201754"/>
            <a:ext cx="79041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latin typeface="Nanum Gothic Coding"/>
                <a:ea typeface="Nanum Gothic Coding"/>
                <a:cs typeface="Nanum Gothic Coding"/>
                <a:sym typeface="Nanum Gothic Coding"/>
              </a:rPr>
              <a:t>02 </a:t>
            </a:r>
            <a:r>
              <a:rPr b="0" lang="es">
                <a:solidFill>
                  <a:schemeClr val="accent1"/>
                </a:solidFill>
                <a:latin typeface="Nanum Gothic Coding"/>
                <a:ea typeface="Nanum Gothic Coding"/>
                <a:cs typeface="Nanum Gothic Coding"/>
                <a:sym typeface="Nanum Gothic Coding"/>
              </a:rPr>
              <a:t>프로젝트 팀 구성 및 역할</a:t>
            </a:r>
            <a:endParaRPr>
              <a:solidFill>
                <a:schemeClr val="accent1"/>
              </a:solidFill>
              <a:latin typeface="Nanum Gothic Coding"/>
              <a:ea typeface="Nanum Gothic Coding"/>
              <a:cs typeface="Nanum Gothic Coding"/>
              <a:sym typeface="Nanum Gothic Coding"/>
            </a:endParaRPr>
          </a:p>
        </p:txBody>
      </p:sp>
      <p:pic>
        <p:nvPicPr>
          <p:cNvPr id="170" name="Google Shape;170;p20"/>
          <p:cNvPicPr preferRelativeResize="0"/>
          <p:nvPr/>
        </p:nvPicPr>
        <p:blipFill>
          <a:blip r:embed="rId3">
            <a:alphaModFix/>
          </a:blip>
          <a:stretch>
            <a:fillRect/>
          </a:stretch>
        </p:blipFill>
        <p:spPr>
          <a:xfrm>
            <a:off x="6708848" y="165221"/>
            <a:ext cx="3267254" cy="2855553"/>
          </a:xfrm>
          <a:prstGeom prst="rect">
            <a:avLst/>
          </a:prstGeom>
          <a:noFill/>
          <a:ln>
            <a:noFill/>
          </a:ln>
        </p:spPr>
      </p:pic>
      <p:pic>
        <p:nvPicPr>
          <p:cNvPr id="171" name="Google Shape;171;p20"/>
          <p:cNvPicPr preferRelativeResize="0"/>
          <p:nvPr/>
        </p:nvPicPr>
        <p:blipFill>
          <a:blip r:embed="rId4">
            <a:alphaModFix/>
          </a:blip>
          <a:stretch>
            <a:fillRect/>
          </a:stretch>
        </p:blipFill>
        <p:spPr>
          <a:xfrm rot="2077540">
            <a:off x="468823" y="3281807"/>
            <a:ext cx="2329607" cy="2376304"/>
          </a:xfrm>
          <a:prstGeom prst="rect">
            <a:avLst/>
          </a:prstGeom>
          <a:noFill/>
          <a:ln>
            <a:noFill/>
          </a:ln>
        </p:spPr>
      </p:pic>
      <p:sp>
        <p:nvSpPr>
          <p:cNvPr id="172" name="Google Shape;172;p20"/>
          <p:cNvSpPr/>
          <p:nvPr/>
        </p:nvSpPr>
        <p:spPr>
          <a:xfrm>
            <a:off x="-99675" y="0"/>
            <a:ext cx="2360675" cy="1353100"/>
          </a:xfrm>
          <a:custGeom>
            <a:rect b="b" l="l" r="r" t="t"/>
            <a:pathLst>
              <a:path extrusionOk="0" h="54124" w="94427">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5</a:t>
            </a:r>
            <a:r>
              <a:rPr lang="es" sz="1300">
                <a:solidFill>
                  <a:schemeClr val="dk1"/>
                </a:solidFill>
                <a:latin typeface="Jua"/>
                <a:ea typeface="Jua"/>
                <a:cs typeface="Jua"/>
                <a:sym typeface="Jua"/>
              </a:rPr>
              <a:t>/101</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3" name="Shape 2083"/>
        <p:cNvGrpSpPr/>
        <p:nvPr/>
      </p:nvGrpSpPr>
      <p:grpSpPr>
        <a:xfrm>
          <a:off x="0" y="0"/>
          <a:ext cx="0" cy="0"/>
          <a:chOff x="0" y="0"/>
          <a:chExt cx="0" cy="0"/>
        </a:xfrm>
      </p:grpSpPr>
      <p:sp>
        <p:nvSpPr>
          <p:cNvPr id="2084" name="Google Shape;2084;p65"/>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5" name="Google Shape;2085;p65"/>
          <p:cNvCxnSpPr>
            <a:stCxn id="2086"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087" name="Google Shape;2087;p65"/>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088" name="Google Shape;2088;p65"/>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089" name="Google Shape;2089;p65"/>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090" name="Google Shape;2090;p65"/>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091" name="Google Shape;2091;p65"/>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092" name="Google Shape;2092;p65"/>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093" name="Google Shape;2093;p65"/>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094" name="Google Shape;2094;p65"/>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086" name="Google Shape;2086;p65"/>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95" name="Google Shape;2095;p65"/>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096" name="Google Shape;2096;p65"/>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097" name="Google Shape;2097;p65"/>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098" name="Google Shape;2098;p65"/>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099" name="Google Shape;2099;p65"/>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100" name="Google Shape;2100;p65"/>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101" name="Google Shape;2101;p65"/>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102" name="Google Shape;2102;p65"/>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103" name="Google Shape;2103;p65"/>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grpSp>
        <p:nvGrpSpPr>
          <p:cNvPr id="2104" name="Google Shape;2104;p65"/>
          <p:cNvGrpSpPr/>
          <p:nvPr/>
        </p:nvGrpSpPr>
        <p:grpSpPr>
          <a:xfrm>
            <a:off x="1695512" y="526294"/>
            <a:ext cx="247250" cy="288285"/>
            <a:chOff x="3263376" y="1124747"/>
            <a:chExt cx="1198496" cy="1397404"/>
          </a:xfrm>
        </p:grpSpPr>
        <p:pic>
          <p:nvPicPr>
            <p:cNvPr id="2105" name="Google Shape;2105;p65"/>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2106" name="Google Shape;2106;p65"/>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2107" name="Google Shape;2107;p65"/>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2108" name="Google Shape;2108;p65"/>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109" name="Google Shape;2109;p65"/>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2110" name="Google Shape;2110;p65"/>
          <p:cNvSpPr txBox="1"/>
          <p:nvPr/>
        </p:nvSpPr>
        <p:spPr>
          <a:xfrm>
            <a:off x="88789" y="4386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자재 입고 조회</a:t>
            </a:r>
            <a:endParaRPr b="1" sz="1200">
              <a:solidFill>
                <a:srgbClr val="EFA594"/>
              </a:solidFill>
              <a:latin typeface="Roboto"/>
              <a:ea typeface="Roboto"/>
              <a:cs typeface="Roboto"/>
              <a:sym typeface="Roboto"/>
            </a:endParaRPr>
          </a:p>
        </p:txBody>
      </p:sp>
      <p:sp>
        <p:nvSpPr>
          <p:cNvPr id="2111" name="Google Shape;2111;p65"/>
          <p:cNvSpPr/>
          <p:nvPr/>
        </p:nvSpPr>
        <p:spPr>
          <a:xfrm>
            <a:off x="176750" y="993725"/>
            <a:ext cx="6659700" cy="34770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2" name="Google Shape;2112;p65"/>
          <p:cNvPicPr preferRelativeResize="0"/>
          <p:nvPr/>
        </p:nvPicPr>
        <p:blipFill>
          <a:blip r:embed="rId5">
            <a:alphaModFix/>
          </a:blip>
          <a:stretch>
            <a:fillRect/>
          </a:stretch>
        </p:blipFill>
        <p:spPr>
          <a:xfrm>
            <a:off x="251625" y="1099800"/>
            <a:ext cx="6499777" cy="3276209"/>
          </a:xfrm>
          <a:prstGeom prst="rect">
            <a:avLst/>
          </a:prstGeom>
          <a:noFill/>
          <a:ln>
            <a:noFill/>
          </a:ln>
        </p:spPr>
      </p:pic>
      <p:sp>
        <p:nvSpPr>
          <p:cNvPr id="2113" name="Google Shape;2113;p65"/>
          <p:cNvSpPr/>
          <p:nvPr/>
        </p:nvSpPr>
        <p:spPr>
          <a:xfrm>
            <a:off x="7171825" y="1612050"/>
            <a:ext cx="1786500" cy="22371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4" name="Google Shape;2114;p65"/>
          <p:cNvPicPr preferRelativeResize="0"/>
          <p:nvPr/>
        </p:nvPicPr>
        <p:blipFill>
          <a:blip r:embed="rId6">
            <a:alphaModFix/>
          </a:blip>
          <a:stretch>
            <a:fillRect/>
          </a:stretch>
        </p:blipFill>
        <p:spPr>
          <a:xfrm>
            <a:off x="7217400" y="1658972"/>
            <a:ext cx="1705575" cy="2146503"/>
          </a:xfrm>
          <a:prstGeom prst="rect">
            <a:avLst/>
          </a:prstGeom>
          <a:noFill/>
          <a:ln>
            <a:noFill/>
          </a:ln>
        </p:spPr>
      </p:pic>
      <p:sp>
        <p:nvSpPr>
          <p:cNvPr id="2115" name="Google Shape;2115;p65"/>
          <p:cNvSpPr/>
          <p:nvPr/>
        </p:nvSpPr>
        <p:spPr>
          <a:xfrm>
            <a:off x="6342800" y="3983875"/>
            <a:ext cx="270600" cy="1425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116" name="Google Shape;2116;p65"/>
          <p:cNvCxnSpPr>
            <a:stCxn id="2115" idx="3"/>
            <a:endCxn id="2113" idx="2"/>
          </p:cNvCxnSpPr>
          <p:nvPr/>
        </p:nvCxnSpPr>
        <p:spPr>
          <a:xfrm flipH="1" rot="10800000">
            <a:off x="6613400" y="2730625"/>
            <a:ext cx="558300" cy="1324500"/>
          </a:xfrm>
          <a:prstGeom prst="straightConnector1">
            <a:avLst/>
          </a:prstGeom>
          <a:noFill/>
          <a:ln cap="flat" cmpd="sng" w="9525">
            <a:solidFill>
              <a:schemeClr val="accent5"/>
            </a:solidFill>
            <a:prstDash val="dash"/>
            <a:round/>
            <a:headEnd len="med" w="med" type="none"/>
            <a:tailEnd len="med" w="med" type="none"/>
          </a:ln>
        </p:spPr>
      </p:cxnSp>
      <p:sp>
        <p:nvSpPr>
          <p:cNvPr id="2117" name="Google Shape;2117;p65"/>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48</a:t>
            </a:r>
            <a:r>
              <a:rPr lang="es" sz="1300">
                <a:solidFill>
                  <a:schemeClr val="dk1"/>
                </a:solidFill>
                <a:latin typeface="Jua"/>
                <a:ea typeface="Jua"/>
                <a:cs typeface="Jua"/>
                <a:sym typeface="Jua"/>
              </a:rPr>
              <a:t>/101</a:t>
            </a:r>
            <a:endParaRPr/>
          </a:p>
        </p:txBody>
      </p:sp>
      <p:sp>
        <p:nvSpPr>
          <p:cNvPr id="2118" name="Google Shape;2118;p65"/>
          <p:cNvSpPr/>
          <p:nvPr/>
        </p:nvSpPr>
        <p:spPr>
          <a:xfrm>
            <a:off x="5529525" y="669375"/>
            <a:ext cx="1307100" cy="414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5"/>
          <p:cNvSpPr txBox="1"/>
          <p:nvPr/>
        </p:nvSpPr>
        <p:spPr>
          <a:xfrm>
            <a:off x="5502075" y="720875"/>
            <a:ext cx="13359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입고 완료 내역 조회</a:t>
            </a:r>
            <a:endParaRPr b="1" sz="1000">
              <a:solidFill>
                <a:schemeClr val="dk1"/>
              </a:solidFill>
              <a:latin typeface="Roboto"/>
              <a:ea typeface="Roboto"/>
              <a:cs typeface="Roboto"/>
              <a:sym typeface="Robo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66"/>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25" name="Google Shape;2125;p66"/>
          <p:cNvCxnSpPr>
            <a:stCxn id="2126"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127" name="Google Shape;2127;p66"/>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128" name="Google Shape;2128;p66"/>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129" name="Google Shape;2129;p66"/>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130" name="Google Shape;2130;p66"/>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131" name="Google Shape;2131;p66"/>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132" name="Google Shape;2132;p66"/>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133" name="Google Shape;2133;p66"/>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134" name="Google Shape;2134;p66"/>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126" name="Google Shape;2126;p66"/>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135" name="Google Shape;2135;p66"/>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136" name="Google Shape;2136;p66"/>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137" name="Google Shape;2137;p66"/>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138" name="Google Shape;2138;p66"/>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139" name="Google Shape;2139;p66"/>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140" name="Google Shape;2140;p66"/>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141" name="Google Shape;2141;p66"/>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142" name="Google Shape;2142;p66"/>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143" name="Google Shape;2143;p66"/>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grpSp>
        <p:nvGrpSpPr>
          <p:cNvPr id="2144" name="Google Shape;2144;p66"/>
          <p:cNvGrpSpPr/>
          <p:nvPr/>
        </p:nvGrpSpPr>
        <p:grpSpPr>
          <a:xfrm>
            <a:off x="1695512" y="526294"/>
            <a:ext cx="247250" cy="288285"/>
            <a:chOff x="3263376" y="1124747"/>
            <a:chExt cx="1198496" cy="1397404"/>
          </a:xfrm>
        </p:grpSpPr>
        <p:pic>
          <p:nvPicPr>
            <p:cNvPr id="2145" name="Google Shape;2145;p66"/>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2146" name="Google Shape;2146;p66"/>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2147" name="Google Shape;2147;p66"/>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2148" name="Google Shape;2148;p66"/>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149" name="Google Shape;2149;p66"/>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2150" name="Google Shape;2150;p66"/>
          <p:cNvSpPr txBox="1"/>
          <p:nvPr/>
        </p:nvSpPr>
        <p:spPr>
          <a:xfrm>
            <a:off x="88789" y="4386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자재 LOT </a:t>
            </a:r>
            <a:r>
              <a:rPr b="1" lang="es" sz="1200">
                <a:solidFill>
                  <a:srgbClr val="EFA594"/>
                </a:solidFill>
                <a:latin typeface="Roboto"/>
                <a:ea typeface="Roboto"/>
                <a:cs typeface="Roboto"/>
                <a:sym typeface="Roboto"/>
              </a:rPr>
              <a:t>재고 조회</a:t>
            </a:r>
            <a:endParaRPr b="1" sz="1200">
              <a:solidFill>
                <a:srgbClr val="EFA594"/>
              </a:solidFill>
              <a:latin typeface="Roboto"/>
              <a:ea typeface="Roboto"/>
              <a:cs typeface="Roboto"/>
              <a:sym typeface="Roboto"/>
            </a:endParaRPr>
          </a:p>
        </p:txBody>
      </p:sp>
      <p:sp>
        <p:nvSpPr>
          <p:cNvPr id="2151" name="Google Shape;2151;p66"/>
          <p:cNvSpPr/>
          <p:nvPr/>
        </p:nvSpPr>
        <p:spPr>
          <a:xfrm>
            <a:off x="176750" y="993725"/>
            <a:ext cx="6659700" cy="34770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2" name="Google Shape;2152;p66"/>
          <p:cNvPicPr preferRelativeResize="0"/>
          <p:nvPr/>
        </p:nvPicPr>
        <p:blipFill>
          <a:blip r:embed="rId5">
            <a:alphaModFix/>
          </a:blip>
          <a:stretch>
            <a:fillRect/>
          </a:stretch>
        </p:blipFill>
        <p:spPr>
          <a:xfrm>
            <a:off x="271505" y="1099799"/>
            <a:ext cx="6479899" cy="3266334"/>
          </a:xfrm>
          <a:prstGeom prst="rect">
            <a:avLst/>
          </a:prstGeom>
          <a:noFill/>
          <a:ln>
            <a:noFill/>
          </a:ln>
        </p:spPr>
      </p:pic>
      <p:sp>
        <p:nvSpPr>
          <p:cNvPr id="2153" name="Google Shape;2153;p66"/>
          <p:cNvSpPr/>
          <p:nvPr/>
        </p:nvSpPr>
        <p:spPr>
          <a:xfrm>
            <a:off x="6424300" y="4002950"/>
            <a:ext cx="270600" cy="1425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154" name="Google Shape;2154;p66"/>
          <p:cNvSpPr/>
          <p:nvPr/>
        </p:nvSpPr>
        <p:spPr>
          <a:xfrm>
            <a:off x="7150325" y="622450"/>
            <a:ext cx="1806600" cy="24174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5" name="Google Shape;2155;p66"/>
          <p:cNvPicPr preferRelativeResize="0"/>
          <p:nvPr/>
        </p:nvPicPr>
        <p:blipFill>
          <a:blip r:embed="rId6">
            <a:alphaModFix/>
          </a:blip>
          <a:stretch>
            <a:fillRect/>
          </a:stretch>
        </p:blipFill>
        <p:spPr>
          <a:xfrm>
            <a:off x="7196848" y="666475"/>
            <a:ext cx="1709950" cy="2167775"/>
          </a:xfrm>
          <a:prstGeom prst="rect">
            <a:avLst/>
          </a:prstGeom>
          <a:noFill/>
          <a:ln>
            <a:noFill/>
          </a:ln>
        </p:spPr>
      </p:pic>
      <p:sp>
        <p:nvSpPr>
          <p:cNvPr id="2156" name="Google Shape;2156;p66"/>
          <p:cNvSpPr/>
          <p:nvPr/>
        </p:nvSpPr>
        <p:spPr>
          <a:xfrm>
            <a:off x="7150375" y="3372750"/>
            <a:ext cx="1806300" cy="12654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7" name="Google Shape;2157;p66"/>
          <p:cNvPicPr preferRelativeResize="0"/>
          <p:nvPr/>
        </p:nvPicPr>
        <p:blipFill>
          <a:blip r:embed="rId7">
            <a:alphaModFix/>
          </a:blip>
          <a:stretch>
            <a:fillRect/>
          </a:stretch>
        </p:blipFill>
        <p:spPr>
          <a:xfrm>
            <a:off x="7181975" y="3410375"/>
            <a:ext cx="1745025" cy="1024075"/>
          </a:xfrm>
          <a:prstGeom prst="rect">
            <a:avLst/>
          </a:prstGeom>
          <a:noFill/>
          <a:ln>
            <a:noFill/>
          </a:ln>
        </p:spPr>
      </p:pic>
      <p:cxnSp>
        <p:nvCxnSpPr>
          <p:cNvPr id="2158" name="Google Shape;2158;p66"/>
          <p:cNvCxnSpPr>
            <a:stCxn id="2153" idx="3"/>
            <a:endCxn id="2154" idx="2"/>
          </p:cNvCxnSpPr>
          <p:nvPr/>
        </p:nvCxnSpPr>
        <p:spPr>
          <a:xfrm flipH="1" rot="10800000">
            <a:off x="6694900" y="1831100"/>
            <a:ext cx="455400" cy="2243100"/>
          </a:xfrm>
          <a:prstGeom prst="straightConnector1">
            <a:avLst/>
          </a:prstGeom>
          <a:noFill/>
          <a:ln cap="flat" cmpd="sng" w="9525">
            <a:solidFill>
              <a:schemeClr val="accent5"/>
            </a:solidFill>
            <a:prstDash val="dash"/>
            <a:round/>
            <a:headEnd len="med" w="med" type="none"/>
            <a:tailEnd len="med" w="med" type="none"/>
          </a:ln>
        </p:spPr>
      </p:cxnSp>
      <p:cxnSp>
        <p:nvCxnSpPr>
          <p:cNvPr id="2159" name="Google Shape;2159;p66"/>
          <p:cNvCxnSpPr>
            <a:stCxn id="2156" idx="3"/>
            <a:endCxn id="2160" idx="2"/>
          </p:cNvCxnSpPr>
          <p:nvPr/>
        </p:nvCxnSpPr>
        <p:spPr>
          <a:xfrm flipH="1" rot="10800000">
            <a:off x="8053525" y="2162550"/>
            <a:ext cx="291900" cy="1210200"/>
          </a:xfrm>
          <a:prstGeom prst="straightConnector1">
            <a:avLst/>
          </a:prstGeom>
          <a:noFill/>
          <a:ln cap="flat" cmpd="sng" w="9525">
            <a:solidFill>
              <a:schemeClr val="accent5"/>
            </a:solidFill>
            <a:prstDash val="dash"/>
            <a:round/>
            <a:headEnd len="med" w="med" type="none"/>
            <a:tailEnd len="med" w="med" type="none"/>
          </a:ln>
        </p:spPr>
      </p:cxnSp>
      <p:sp>
        <p:nvSpPr>
          <p:cNvPr id="2161" name="Google Shape;2161;p66"/>
          <p:cNvSpPr txBox="1"/>
          <p:nvPr/>
        </p:nvSpPr>
        <p:spPr>
          <a:xfrm>
            <a:off x="7150225" y="2834250"/>
            <a:ext cx="1806300" cy="2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폐기처리 (모달)</a:t>
            </a:r>
            <a:endParaRPr b="1" sz="1000">
              <a:solidFill>
                <a:schemeClr val="dk1"/>
              </a:solidFill>
              <a:latin typeface="Roboto"/>
              <a:ea typeface="Roboto"/>
              <a:cs typeface="Roboto"/>
              <a:sym typeface="Roboto"/>
            </a:endParaRPr>
          </a:p>
        </p:txBody>
      </p:sp>
      <p:sp>
        <p:nvSpPr>
          <p:cNvPr id="2162" name="Google Shape;2162;p66"/>
          <p:cNvSpPr txBox="1"/>
          <p:nvPr/>
        </p:nvSpPr>
        <p:spPr>
          <a:xfrm>
            <a:off x="7150225" y="4434450"/>
            <a:ext cx="1806300" cy="2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폐기 사유 선택</a:t>
            </a:r>
            <a:endParaRPr b="1" sz="1000">
              <a:solidFill>
                <a:schemeClr val="dk1"/>
              </a:solidFill>
              <a:latin typeface="Roboto"/>
              <a:ea typeface="Roboto"/>
              <a:cs typeface="Roboto"/>
              <a:sym typeface="Roboto"/>
            </a:endParaRPr>
          </a:p>
        </p:txBody>
      </p:sp>
      <p:sp>
        <p:nvSpPr>
          <p:cNvPr id="2160" name="Google Shape;2160;p66"/>
          <p:cNvSpPr/>
          <p:nvPr/>
        </p:nvSpPr>
        <p:spPr>
          <a:xfrm>
            <a:off x="7880025" y="1995925"/>
            <a:ext cx="930600" cy="1665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163" name="Google Shape;2163;p66"/>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49</a:t>
            </a:r>
            <a:r>
              <a:rPr lang="es" sz="1300">
                <a:solidFill>
                  <a:schemeClr val="dk1"/>
                </a:solidFill>
                <a:latin typeface="Jua"/>
                <a:ea typeface="Jua"/>
                <a:cs typeface="Jua"/>
                <a:sym typeface="Jua"/>
              </a:rPr>
              <a:t>/101</a:t>
            </a:r>
            <a:endParaRPr/>
          </a:p>
        </p:txBody>
      </p:sp>
      <p:sp>
        <p:nvSpPr>
          <p:cNvPr id="2164" name="Google Shape;2164;p66"/>
          <p:cNvSpPr/>
          <p:nvPr/>
        </p:nvSpPr>
        <p:spPr>
          <a:xfrm>
            <a:off x="5424650" y="720875"/>
            <a:ext cx="1411800" cy="369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6"/>
          <p:cNvSpPr txBox="1"/>
          <p:nvPr/>
        </p:nvSpPr>
        <p:spPr>
          <a:xfrm>
            <a:off x="5400225" y="720875"/>
            <a:ext cx="14376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LOT별 자재 재고 조회</a:t>
            </a:r>
            <a:endParaRPr b="1" sz="1000">
              <a:solidFill>
                <a:schemeClr val="dk1"/>
              </a:solidFill>
              <a:latin typeface="Roboto"/>
              <a:ea typeface="Roboto"/>
              <a:cs typeface="Roboto"/>
              <a:sym typeface="Robo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67"/>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1" name="Google Shape;2171;p67"/>
          <p:cNvCxnSpPr>
            <a:stCxn id="2172"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173" name="Google Shape;2173;p67"/>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174" name="Google Shape;2174;p67"/>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175" name="Google Shape;2175;p67"/>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176" name="Google Shape;2176;p67"/>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177" name="Google Shape;2177;p67"/>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178" name="Google Shape;2178;p67"/>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179" name="Google Shape;2179;p67"/>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180" name="Google Shape;2180;p67"/>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172" name="Google Shape;2172;p67"/>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181" name="Google Shape;2181;p67"/>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182" name="Google Shape;2182;p67"/>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183" name="Google Shape;2183;p67"/>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184" name="Google Shape;2184;p67"/>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185" name="Google Shape;2185;p67"/>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186" name="Google Shape;2186;p67"/>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187" name="Google Shape;2187;p67"/>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188" name="Google Shape;2188;p67"/>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189" name="Google Shape;2189;p67"/>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grpSp>
        <p:nvGrpSpPr>
          <p:cNvPr id="2190" name="Google Shape;2190;p67"/>
          <p:cNvGrpSpPr/>
          <p:nvPr/>
        </p:nvGrpSpPr>
        <p:grpSpPr>
          <a:xfrm>
            <a:off x="1695512" y="526294"/>
            <a:ext cx="247250" cy="288285"/>
            <a:chOff x="3263376" y="1124747"/>
            <a:chExt cx="1198496" cy="1397404"/>
          </a:xfrm>
        </p:grpSpPr>
        <p:pic>
          <p:nvPicPr>
            <p:cNvPr id="2191" name="Google Shape;2191;p67"/>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2192" name="Google Shape;2192;p67"/>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2193" name="Google Shape;2193;p67"/>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2194" name="Google Shape;2194;p67"/>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195" name="Google Shape;2195;p67"/>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2196" name="Google Shape;2196;p67"/>
          <p:cNvSpPr txBox="1"/>
          <p:nvPr/>
        </p:nvSpPr>
        <p:spPr>
          <a:xfrm>
            <a:off x="88789" y="4386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자재 재고 조회</a:t>
            </a:r>
            <a:endParaRPr b="1" sz="1200">
              <a:solidFill>
                <a:srgbClr val="EFA594"/>
              </a:solidFill>
              <a:latin typeface="Roboto"/>
              <a:ea typeface="Roboto"/>
              <a:cs typeface="Roboto"/>
              <a:sym typeface="Roboto"/>
            </a:endParaRPr>
          </a:p>
        </p:txBody>
      </p:sp>
      <p:sp>
        <p:nvSpPr>
          <p:cNvPr id="2197" name="Google Shape;2197;p67"/>
          <p:cNvSpPr/>
          <p:nvPr/>
        </p:nvSpPr>
        <p:spPr>
          <a:xfrm>
            <a:off x="585000" y="846975"/>
            <a:ext cx="7974000" cy="39819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8" name="Google Shape;2198;p67"/>
          <p:cNvPicPr preferRelativeResize="0"/>
          <p:nvPr/>
        </p:nvPicPr>
        <p:blipFill>
          <a:blip r:embed="rId5">
            <a:alphaModFix/>
          </a:blip>
          <a:stretch>
            <a:fillRect/>
          </a:stretch>
        </p:blipFill>
        <p:spPr>
          <a:xfrm>
            <a:off x="770350" y="941850"/>
            <a:ext cx="7603300" cy="3792150"/>
          </a:xfrm>
          <a:prstGeom prst="rect">
            <a:avLst/>
          </a:prstGeom>
          <a:noFill/>
          <a:ln>
            <a:noFill/>
          </a:ln>
        </p:spPr>
      </p:pic>
      <p:sp>
        <p:nvSpPr>
          <p:cNvPr id="2199" name="Google Shape;2199;p67"/>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50</a:t>
            </a:r>
            <a:r>
              <a:rPr lang="es" sz="1300">
                <a:solidFill>
                  <a:schemeClr val="dk1"/>
                </a:solidFill>
                <a:latin typeface="Jua"/>
                <a:ea typeface="Jua"/>
                <a:cs typeface="Jua"/>
                <a:sym typeface="Jua"/>
              </a:rPr>
              <a:t>/101</a:t>
            </a:r>
            <a:endParaRPr/>
          </a:p>
        </p:txBody>
      </p:sp>
      <p:sp>
        <p:nvSpPr>
          <p:cNvPr id="2200" name="Google Shape;2200;p67"/>
          <p:cNvSpPr/>
          <p:nvPr/>
        </p:nvSpPr>
        <p:spPr>
          <a:xfrm>
            <a:off x="6599100" y="444150"/>
            <a:ext cx="1959900" cy="483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txBox="1"/>
          <p:nvPr/>
        </p:nvSpPr>
        <p:spPr>
          <a:xfrm>
            <a:off x="6599100" y="446975"/>
            <a:ext cx="19599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자재</a:t>
            </a:r>
            <a:r>
              <a:rPr b="1" lang="es" sz="1500">
                <a:solidFill>
                  <a:schemeClr val="dk1"/>
                </a:solidFill>
                <a:latin typeface="Roboto"/>
                <a:ea typeface="Roboto"/>
                <a:cs typeface="Roboto"/>
                <a:sym typeface="Roboto"/>
              </a:rPr>
              <a:t>별 총</a:t>
            </a:r>
            <a:r>
              <a:rPr b="1" lang="es" sz="1500">
                <a:solidFill>
                  <a:schemeClr val="dk1"/>
                </a:solidFill>
                <a:latin typeface="Roboto"/>
                <a:ea typeface="Roboto"/>
                <a:cs typeface="Roboto"/>
                <a:sym typeface="Roboto"/>
              </a:rPr>
              <a:t> 재고 조회</a:t>
            </a:r>
            <a:endParaRPr b="1" sz="1500">
              <a:solidFill>
                <a:schemeClr val="dk1"/>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68"/>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7" name="Google Shape;2207;p68"/>
          <p:cNvCxnSpPr>
            <a:stCxn id="2208"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209" name="Google Shape;2209;p68"/>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210" name="Google Shape;2210;p68"/>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211" name="Google Shape;2211;p68"/>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212" name="Google Shape;2212;p68"/>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213" name="Google Shape;2213;p68"/>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214" name="Google Shape;2214;p68"/>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215" name="Google Shape;2215;p68"/>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216" name="Google Shape;2216;p68"/>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208" name="Google Shape;2208;p68"/>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17" name="Google Shape;2217;p68"/>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18" name="Google Shape;2218;p68"/>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219" name="Google Shape;2219;p68"/>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220" name="Google Shape;2220;p68"/>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221" name="Google Shape;2221;p68"/>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222" name="Google Shape;2222;p68"/>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223" name="Google Shape;2223;p68"/>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224" name="Google Shape;2224;p68"/>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225" name="Google Shape;2225;p68"/>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grpSp>
        <p:nvGrpSpPr>
          <p:cNvPr id="2226" name="Google Shape;2226;p68"/>
          <p:cNvGrpSpPr/>
          <p:nvPr/>
        </p:nvGrpSpPr>
        <p:grpSpPr>
          <a:xfrm>
            <a:off x="1695512" y="526294"/>
            <a:ext cx="247250" cy="288285"/>
            <a:chOff x="3263376" y="1124747"/>
            <a:chExt cx="1198496" cy="1397404"/>
          </a:xfrm>
        </p:grpSpPr>
        <p:pic>
          <p:nvPicPr>
            <p:cNvPr id="2227" name="Google Shape;2227;p68"/>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2228" name="Google Shape;2228;p68"/>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2229" name="Google Shape;2229;p68"/>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2230" name="Google Shape;2230;p68"/>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231" name="Google Shape;2231;p68"/>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2232" name="Google Shape;2232;p68"/>
          <p:cNvSpPr txBox="1"/>
          <p:nvPr/>
        </p:nvSpPr>
        <p:spPr>
          <a:xfrm>
            <a:off x="88789" y="4386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실시간 공정 현황</a:t>
            </a:r>
            <a:endParaRPr b="1" sz="1200">
              <a:solidFill>
                <a:srgbClr val="EFA594"/>
              </a:solidFill>
              <a:latin typeface="Roboto"/>
              <a:ea typeface="Roboto"/>
              <a:cs typeface="Roboto"/>
              <a:sym typeface="Roboto"/>
            </a:endParaRPr>
          </a:p>
        </p:txBody>
      </p:sp>
      <p:sp>
        <p:nvSpPr>
          <p:cNvPr id="2233" name="Google Shape;2233;p68"/>
          <p:cNvSpPr/>
          <p:nvPr/>
        </p:nvSpPr>
        <p:spPr>
          <a:xfrm>
            <a:off x="3112550" y="847000"/>
            <a:ext cx="2798100" cy="5538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4" name="Google Shape;2234;p68"/>
          <p:cNvPicPr preferRelativeResize="0"/>
          <p:nvPr/>
        </p:nvPicPr>
        <p:blipFill>
          <a:blip r:embed="rId5">
            <a:alphaModFix/>
          </a:blip>
          <a:stretch>
            <a:fillRect/>
          </a:stretch>
        </p:blipFill>
        <p:spPr>
          <a:xfrm>
            <a:off x="3156375" y="899638"/>
            <a:ext cx="2695435" cy="288275"/>
          </a:xfrm>
          <a:prstGeom prst="rect">
            <a:avLst/>
          </a:prstGeom>
          <a:noFill/>
          <a:ln>
            <a:noFill/>
          </a:ln>
        </p:spPr>
      </p:pic>
      <p:sp>
        <p:nvSpPr>
          <p:cNvPr id="2235" name="Google Shape;2235;p68"/>
          <p:cNvSpPr/>
          <p:nvPr/>
        </p:nvSpPr>
        <p:spPr>
          <a:xfrm>
            <a:off x="535950" y="846975"/>
            <a:ext cx="2254200" cy="553800"/>
          </a:xfrm>
          <a:prstGeom prst="round2DiagRect">
            <a:avLst>
              <a:gd fmla="val 5886"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6" name="Google Shape;2236;p68"/>
          <p:cNvPicPr preferRelativeResize="0"/>
          <p:nvPr/>
        </p:nvPicPr>
        <p:blipFill>
          <a:blip r:embed="rId6">
            <a:alphaModFix/>
          </a:blip>
          <a:stretch>
            <a:fillRect/>
          </a:stretch>
        </p:blipFill>
        <p:spPr>
          <a:xfrm>
            <a:off x="573575" y="893000"/>
            <a:ext cx="2167820" cy="288275"/>
          </a:xfrm>
          <a:prstGeom prst="rect">
            <a:avLst/>
          </a:prstGeom>
          <a:noFill/>
          <a:ln>
            <a:noFill/>
          </a:ln>
        </p:spPr>
      </p:pic>
      <p:sp>
        <p:nvSpPr>
          <p:cNvPr id="2237" name="Google Shape;2237;p68"/>
          <p:cNvSpPr txBox="1"/>
          <p:nvPr/>
        </p:nvSpPr>
        <p:spPr>
          <a:xfrm>
            <a:off x="539550" y="1194075"/>
            <a:ext cx="2254200" cy="2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메인페이지에서 접근</a:t>
            </a:r>
            <a:endParaRPr b="1" sz="1000">
              <a:solidFill>
                <a:schemeClr val="dk1"/>
              </a:solidFill>
              <a:latin typeface="Roboto"/>
              <a:ea typeface="Roboto"/>
              <a:cs typeface="Roboto"/>
              <a:sym typeface="Roboto"/>
            </a:endParaRPr>
          </a:p>
        </p:txBody>
      </p:sp>
      <p:sp>
        <p:nvSpPr>
          <p:cNvPr id="2238" name="Google Shape;2238;p68"/>
          <p:cNvSpPr txBox="1"/>
          <p:nvPr/>
        </p:nvSpPr>
        <p:spPr>
          <a:xfrm>
            <a:off x="3112725" y="1194075"/>
            <a:ext cx="2798100" cy="2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헤더 네비메뉴에서 접근</a:t>
            </a:r>
            <a:endParaRPr b="1" sz="1000">
              <a:solidFill>
                <a:schemeClr val="dk1"/>
              </a:solidFill>
              <a:latin typeface="Roboto"/>
              <a:ea typeface="Roboto"/>
              <a:cs typeface="Roboto"/>
              <a:sym typeface="Roboto"/>
            </a:endParaRPr>
          </a:p>
        </p:txBody>
      </p:sp>
      <p:sp>
        <p:nvSpPr>
          <p:cNvPr id="2239" name="Google Shape;2239;p68"/>
          <p:cNvSpPr/>
          <p:nvPr/>
        </p:nvSpPr>
        <p:spPr>
          <a:xfrm>
            <a:off x="1135225" y="1593675"/>
            <a:ext cx="7095600" cy="33984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40" name="Google Shape;2240;p68"/>
          <p:cNvPicPr preferRelativeResize="0"/>
          <p:nvPr/>
        </p:nvPicPr>
        <p:blipFill rotWithShape="1">
          <a:blip r:embed="rId7">
            <a:alphaModFix/>
          </a:blip>
          <a:srcRect b="1195" l="416" r="525" t="774"/>
          <a:stretch/>
        </p:blipFill>
        <p:spPr>
          <a:xfrm>
            <a:off x="1211425" y="1686525"/>
            <a:ext cx="6925273" cy="3225700"/>
          </a:xfrm>
          <a:prstGeom prst="rect">
            <a:avLst/>
          </a:prstGeom>
          <a:noFill/>
          <a:ln>
            <a:noFill/>
          </a:ln>
        </p:spPr>
      </p:pic>
      <p:sp>
        <p:nvSpPr>
          <p:cNvPr id="2241" name="Google Shape;2241;p68"/>
          <p:cNvSpPr/>
          <p:nvPr/>
        </p:nvSpPr>
        <p:spPr>
          <a:xfrm>
            <a:off x="1805650" y="927375"/>
            <a:ext cx="845700" cy="207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242" name="Google Shape;2242;p68"/>
          <p:cNvSpPr/>
          <p:nvPr/>
        </p:nvSpPr>
        <p:spPr>
          <a:xfrm>
            <a:off x="5586425" y="958775"/>
            <a:ext cx="219000" cy="147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243" name="Google Shape;2243;p68"/>
          <p:cNvCxnSpPr>
            <a:stCxn id="2239" idx="3"/>
            <a:endCxn id="2241" idx="2"/>
          </p:cNvCxnSpPr>
          <p:nvPr/>
        </p:nvCxnSpPr>
        <p:spPr>
          <a:xfrm rot="10800000">
            <a:off x="2228425" y="1134975"/>
            <a:ext cx="2454600" cy="458700"/>
          </a:xfrm>
          <a:prstGeom prst="straightConnector1">
            <a:avLst/>
          </a:prstGeom>
          <a:noFill/>
          <a:ln cap="flat" cmpd="sng" w="9525">
            <a:solidFill>
              <a:schemeClr val="accent5"/>
            </a:solidFill>
            <a:prstDash val="dash"/>
            <a:round/>
            <a:headEnd len="med" w="med" type="none"/>
            <a:tailEnd len="med" w="med" type="none"/>
          </a:ln>
        </p:spPr>
      </p:cxnSp>
      <p:cxnSp>
        <p:nvCxnSpPr>
          <p:cNvPr id="2244" name="Google Shape;2244;p68"/>
          <p:cNvCxnSpPr>
            <a:stCxn id="2239" idx="3"/>
            <a:endCxn id="2242" idx="2"/>
          </p:cNvCxnSpPr>
          <p:nvPr/>
        </p:nvCxnSpPr>
        <p:spPr>
          <a:xfrm flipH="1" rot="10800000">
            <a:off x="4683025" y="1106475"/>
            <a:ext cx="1012800" cy="487200"/>
          </a:xfrm>
          <a:prstGeom prst="straightConnector1">
            <a:avLst/>
          </a:prstGeom>
          <a:noFill/>
          <a:ln cap="flat" cmpd="sng" w="9525">
            <a:solidFill>
              <a:schemeClr val="accent5"/>
            </a:solidFill>
            <a:prstDash val="dash"/>
            <a:round/>
            <a:headEnd len="med" w="med" type="none"/>
            <a:tailEnd len="med" w="med" type="none"/>
          </a:ln>
        </p:spPr>
      </p:cxnSp>
      <p:sp>
        <p:nvSpPr>
          <p:cNvPr id="2245" name="Google Shape;2245;p68"/>
          <p:cNvSpPr/>
          <p:nvPr/>
        </p:nvSpPr>
        <p:spPr>
          <a:xfrm>
            <a:off x="6799225" y="1271925"/>
            <a:ext cx="1431600" cy="369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8"/>
          <p:cNvSpPr txBox="1"/>
          <p:nvPr/>
        </p:nvSpPr>
        <p:spPr>
          <a:xfrm>
            <a:off x="6799225" y="1271925"/>
            <a:ext cx="1431600" cy="3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공정 현황</a:t>
            </a:r>
            <a:endParaRPr b="1" sz="1500">
              <a:solidFill>
                <a:schemeClr val="dk1"/>
              </a:solidFill>
              <a:latin typeface="Roboto"/>
              <a:ea typeface="Roboto"/>
              <a:cs typeface="Roboto"/>
              <a:sym typeface="Roboto"/>
            </a:endParaRPr>
          </a:p>
        </p:txBody>
      </p:sp>
      <p:sp>
        <p:nvSpPr>
          <p:cNvPr id="2247" name="Google Shape;2247;p68"/>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51</a:t>
            </a:r>
            <a:r>
              <a:rPr lang="es" sz="1300">
                <a:solidFill>
                  <a:schemeClr val="dk1"/>
                </a:solidFill>
                <a:latin typeface="Jua"/>
                <a:ea typeface="Jua"/>
                <a:cs typeface="Jua"/>
                <a:sym typeface="Jua"/>
              </a:rPr>
              <a:t>/101</a:t>
            </a:r>
            <a:endParaRPr/>
          </a:p>
        </p:txBody>
      </p:sp>
      <p:pic>
        <p:nvPicPr>
          <p:cNvPr id="2248" name="Google Shape;2248;p68"/>
          <p:cNvPicPr preferRelativeResize="0"/>
          <p:nvPr/>
        </p:nvPicPr>
        <p:blipFill>
          <a:blip r:embed="rId8">
            <a:alphaModFix/>
          </a:blip>
          <a:stretch>
            <a:fillRect/>
          </a:stretch>
        </p:blipFill>
        <p:spPr>
          <a:xfrm>
            <a:off x="5078625" y="4182526"/>
            <a:ext cx="116625" cy="87725"/>
          </a:xfrm>
          <a:prstGeom prst="rect">
            <a:avLst/>
          </a:prstGeom>
          <a:noFill/>
          <a:ln>
            <a:noFill/>
          </a:ln>
        </p:spPr>
      </p:pic>
      <p:sp>
        <p:nvSpPr>
          <p:cNvPr id="2249" name="Google Shape;2249;p68"/>
          <p:cNvSpPr/>
          <p:nvPr/>
        </p:nvSpPr>
        <p:spPr>
          <a:xfrm>
            <a:off x="208150" y="4438275"/>
            <a:ext cx="964500" cy="5538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8"/>
          <p:cNvSpPr txBox="1"/>
          <p:nvPr/>
        </p:nvSpPr>
        <p:spPr>
          <a:xfrm>
            <a:off x="208150" y="4438275"/>
            <a:ext cx="964500" cy="55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700">
                <a:solidFill>
                  <a:schemeClr val="dk1"/>
                </a:solidFill>
                <a:latin typeface="Roboto"/>
                <a:ea typeface="Roboto"/>
                <a:cs typeface="Roboto"/>
                <a:sym typeface="Roboto"/>
              </a:rPr>
              <a:t>공장에 돌아가는</a:t>
            </a:r>
            <a:endParaRPr b="1" sz="700">
              <a:solidFill>
                <a:schemeClr val="dk1"/>
              </a:solidFill>
              <a:latin typeface="Roboto"/>
              <a:ea typeface="Roboto"/>
              <a:cs typeface="Roboto"/>
              <a:sym typeface="Roboto"/>
            </a:endParaRPr>
          </a:p>
          <a:p>
            <a:pPr indent="0" lvl="0" marL="0" rtl="0" algn="ctr">
              <a:spcBef>
                <a:spcPts val="0"/>
              </a:spcBef>
              <a:spcAft>
                <a:spcPts val="0"/>
              </a:spcAft>
              <a:buNone/>
            </a:pPr>
            <a:r>
              <a:rPr b="1" lang="es" sz="700">
                <a:solidFill>
                  <a:schemeClr val="dk1"/>
                </a:solidFill>
                <a:latin typeface="Roboto"/>
                <a:ea typeface="Roboto"/>
                <a:cs typeface="Roboto"/>
                <a:sym typeface="Roboto"/>
              </a:rPr>
              <a:t>모든 공정에 대한 정보를 실시간으로 뷰</a:t>
            </a:r>
            <a:endParaRPr b="1" sz="700">
              <a:solidFill>
                <a:schemeClr val="dk1"/>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4" name="Shape 2254"/>
        <p:cNvGrpSpPr/>
        <p:nvPr/>
      </p:nvGrpSpPr>
      <p:grpSpPr>
        <a:xfrm>
          <a:off x="0" y="0"/>
          <a:ext cx="0" cy="0"/>
          <a:chOff x="0" y="0"/>
          <a:chExt cx="0" cy="0"/>
        </a:xfrm>
      </p:grpSpPr>
      <p:sp>
        <p:nvSpPr>
          <p:cNvPr id="2255" name="Google Shape;2255;p69"/>
          <p:cNvSpPr/>
          <p:nvPr/>
        </p:nvSpPr>
        <p:spPr>
          <a:xfrm>
            <a:off x="-7275" y="353187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6" name="Google Shape;2256;p69"/>
          <p:cNvCxnSpPr/>
          <p:nvPr/>
        </p:nvCxnSpPr>
        <p:spPr>
          <a:xfrm>
            <a:off x="170725" y="2771305"/>
            <a:ext cx="2002200" cy="0"/>
          </a:xfrm>
          <a:prstGeom prst="straightConnector1">
            <a:avLst/>
          </a:prstGeom>
          <a:noFill/>
          <a:ln cap="flat" cmpd="sng" w="28575">
            <a:solidFill>
              <a:srgbClr val="EFA594"/>
            </a:solidFill>
            <a:prstDash val="solid"/>
            <a:round/>
            <a:headEnd len="med" w="med" type="none"/>
            <a:tailEnd len="med" w="med" type="none"/>
          </a:ln>
        </p:spPr>
      </p:cxnSp>
      <p:cxnSp>
        <p:nvCxnSpPr>
          <p:cNvPr id="2257" name="Google Shape;2257;p69"/>
          <p:cNvCxnSpPr/>
          <p:nvPr/>
        </p:nvCxnSpPr>
        <p:spPr>
          <a:xfrm>
            <a:off x="1165129" y="2036499"/>
            <a:ext cx="2125500" cy="0"/>
          </a:xfrm>
          <a:prstGeom prst="straightConnector1">
            <a:avLst/>
          </a:prstGeom>
          <a:noFill/>
          <a:ln cap="flat" cmpd="sng" w="28575">
            <a:solidFill>
              <a:srgbClr val="EFA594"/>
            </a:solidFill>
            <a:prstDash val="solid"/>
            <a:round/>
            <a:headEnd len="med" w="med" type="none"/>
            <a:tailEnd len="med" w="med" type="none"/>
          </a:ln>
        </p:spPr>
      </p:cxnSp>
      <p:cxnSp>
        <p:nvCxnSpPr>
          <p:cNvPr id="2258" name="Google Shape;2258;p69"/>
          <p:cNvCxnSpPr/>
          <p:nvPr/>
        </p:nvCxnSpPr>
        <p:spPr>
          <a:xfrm>
            <a:off x="1165129" y="3503775"/>
            <a:ext cx="2125500" cy="0"/>
          </a:xfrm>
          <a:prstGeom prst="straightConnector1">
            <a:avLst/>
          </a:prstGeom>
          <a:noFill/>
          <a:ln cap="flat" cmpd="sng" w="28575">
            <a:solidFill>
              <a:srgbClr val="EFA594"/>
            </a:solidFill>
            <a:prstDash val="solid"/>
            <a:round/>
            <a:headEnd len="med" w="med" type="none"/>
            <a:tailEnd len="med" w="med" type="none"/>
          </a:ln>
        </p:spPr>
      </p:cxnSp>
      <p:sp>
        <p:nvSpPr>
          <p:cNvPr id="2259" name="Google Shape;2259;p69"/>
          <p:cNvSpPr/>
          <p:nvPr/>
        </p:nvSpPr>
        <p:spPr>
          <a:xfrm>
            <a:off x="1104155" y="1853950"/>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9"/>
          <p:cNvSpPr/>
          <p:nvPr/>
        </p:nvSpPr>
        <p:spPr>
          <a:xfrm>
            <a:off x="3762969" y="1034200"/>
            <a:ext cx="4886400" cy="35694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9"/>
          <p:cNvSpPr/>
          <p:nvPr/>
        </p:nvSpPr>
        <p:spPr>
          <a:xfrm>
            <a:off x="1980414" y="2582434"/>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9"/>
          <p:cNvSpPr/>
          <p:nvPr/>
        </p:nvSpPr>
        <p:spPr>
          <a:xfrm>
            <a:off x="1104155" y="3314186"/>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63" name="Google Shape;2263;p69"/>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2264" name="Google Shape;2264;p69"/>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시연 및 시연 순서</a:t>
            </a:r>
            <a:endParaRPr b="1" sz="1200">
              <a:solidFill>
                <a:srgbClr val="DD7E6B"/>
              </a:solidFill>
              <a:latin typeface="Roboto"/>
              <a:ea typeface="Roboto"/>
              <a:cs typeface="Roboto"/>
              <a:sym typeface="Roboto"/>
            </a:endParaRPr>
          </a:p>
        </p:txBody>
      </p:sp>
      <p:cxnSp>
        <p:nvCxnSpPr>
          <p:cNvPr id="2265" name="Google Shape;2265;p69"/>
          <p:cNvCxnSpPr>
            <a:stCxn id="2266"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267" name="Google Shape;2267;p69"/>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268" name="Google Shape;2268;p69"/>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269" name="Google Shape;2269;p69"/>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270" name="Google Shape;2270;p69"/>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271" name="Google Shape;2271;p69"/>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272" name="Google Shape;2272;p69"/>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273" name="Google Shape;2273;p69"/>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274" name="Google Shape;2274;p69"/>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266" name="Google Shape;2266;p69"/>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75" name="Google Shape;2275;p69"/>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76" name="Google Shape;2276;p69"/>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277" name="Google Shape;2277;p69"/>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278" name="Google Shape;2278;p69"/>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279" name="Google Shape;2279;p69"/>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280" name="Google Shape;2280;p69"/>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281" name="Google Shape;2281;p69"/>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282" name="Google Shape;2282;p69"/>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283" name="Google Shape;2283;p69"/>
          <p:cNvSpPr txBox="1"/>
          <p:nvPr/>
        </p:nvSpPr>
        <p:spPr>
          <a:xfrm>
            <a:off x="1104150" y="1853950"/>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1</a:t>
            </a:r>
            <a:endParaRPr b="1" sz="2000">
              <a:solidFill>
                <a:schemeClr val="accent5"/>
              </a:solidFill>
              <a:latin typeface="Roboto"/>
              <a:ea typeface="Roboto"/>
              <a:cs typeface="Roboto"/>
              <a:sym typeface="Roboto"/>
            </a:endParaRPr>
          </a:p>
        </p:txBody>
      </p:sp>
      <p:sp>
        <p:nvSpPr>
          <p:cNvPr id="2284" name="Google Shape;2284;p69"/>
          <p:cNvSpPr txBox="1"/>
          <p:nvPr/>
        </p:nvSpPr>
        <p:spPr>
          <a:xfrm>
            <a:off x="1980425" y="2582425"/>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2</a:t>
            </a:r>
            <a:endParaRPr b="1" sz="2000">
              <a:solidFill>
                <a:schemeClr val="accent5"/>
              </a:solidFill>
              <a:latin typeface="Roboto"/>
              <a:ea typeface="Roboto"/>
              <a:cs typeface="Roboto"/>
              <a:sym typeface="Roboto"/>
            </a:endParaRPr>
          </a:p>
        </p:txBody>
      </p:sp>
      <p:sp>
        <p:nvSpPr>
          <p:cNvPr id="2285" name="Google Shape;2285;p69"/>
          <p:cNvSpPr txBox="1"/>
          <p:nvPr/>
        </p:nvSpPr>
        <p:spPr>
          <a:xfrm>
            <a:off x="1104150" y="3314163"/>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3</a:t>
            </a:r>
            <a:endParaRPr b="1" sz="2000">
              <a:solidFill>
                <a:schemeClr val="accent5"/>
              </a:solidFill>
              <a:latin typeface="Roboto"/>
              <a:ea typeface="Roboto"/>
              <a:cs typeface="Roboto"/>
              <a:sym typeface="Roboto"/>
            </a:endParaRPr>
          </a:p>
        </p:txBody>
      </p:sp>
      <p:sp>
        <p:nvSpPr>
          <p:cNvPr id="2286" name="Google Shape;2286;p69"/>
          <p:cNvSpPr txBox="1"/>
          <p:nvPr/>
        </p:nvSpPr>
        <p:spPr>
          <a:xfrm>
            <a:off x="1441649" y="1680675"/>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자재 발주 등록</a:t>
            </a:r>
            <a:endParaRPr b="1" sz="1200">
              <a:solidFill>
                <a:srgbClr val="DD7E6B"/>
              </a:solidFill>
              <a:latin typeface="Roboto"/>
              <a:ea typeface="Roboto"/>
              <a:cs typeface="Roboto"/>
              <a:sym typeface="Roboto"/>
            </a:endParaRPr>
          </a:p>
        </p:txBody>
      </p:sp>
      <p:sp>
        <p:nvSpPr>
          <p:cNvPr id="2287" name="Google Shape;2287;p69"/>
          <p:cNvSpPr txBox="1"/>
          <p:nvPr/>
        </p:nvSpPr>
        <p:spPr>
          <a:xfrm>
            <a:off x="170723" y="2418500"/>
            <a:ext cx="18096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1200">
                <a:solidFill>
                  <a:srgbClr val="DD7E6B"/>
                </a:solidFill>
                <a:latin typeface="Roboto"/>
                <a:ea typeface="Roboto"/>
                <a:cs typeface="Roboto"/>
                <a:sym typeface="Roboto"/>
              </a:rPr>
              <a:t>자재 입고 등록</a:t>
            </a:r>
            <a:endParaRPr b="1" sz="1200">
              <a:solidFill>
                <a:srgbClr val="DD7E6B"/>
              </a:solidFill>
              <a:latin typeface="Roboto"/>
              <a:ea typeface="Roboto"/>
              <a:cs typeface="Roboto"/>
              <a:sym typeface="Roboto"/>
            </a:endParaRPr>
          </a:p>
        </p:txBody>
      </p:sp>
      <p:sp>
        <p:nvSpPr>
          <p:cNvPr id="2288" name="Google Shape;2288;p69"/>
          <p:cNvSpPr txBox="1"/>
          <p:nvPr/>
        </p:nvSpPr>
        <p:spPr>
          <a:xfrm>
            <a:off x="1441649" y="3149450"/>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실시간 공정 현황</a:t>
            </a:r>
            <a:endParaRPr b="1" sz="1200">
              <a:solidFill>
                <a:srgbClr val="DD7E6B"/>
              </a:solidFill>
              <a:latin typeface="Roboto"/>
              <a:ea typeface="Roboto"/>
              <a:cs typeface="Roboto"/>
              <a:sym typeface="Roboto"/>
            </a:endParaRPr>
          </a:p>
        </p:txBody>
      </p:sp>
      <p:grpSp>
        <p:nvGrpSpPr>
          <p:cNvPr id="2289" name="Google Shape;2289;p69"/>
          <p:cNvGrpSpPr/>
          <p:nvPr/>
        </p:nvGrpSpPr>
        <p:grpSpPr>
          <a:xfrm>
            <a:off x="1695512" y="481169"/>
            <a:ext cx="247250" cy="288285"/>
            <a:chOff x="3263376" y="1124747"/>
            <a:chExt cx="1198496" cy="1397404"/>
          </a:xfrm>
        </p:grpSpPr>
        <p:pic>
          <p:nvPicPr>
            <p:cNvPr id="2290" name="Google Shape;2290;p69"/>
            <p:cNvPicPr preferRelativeResize="0"/>
            <p:nvPr/>
          </p:nvPicPr>
          <p:blipFill>
            <a:blip r:embed="rId3">
              <a:alphaModFix/>
            </a:blip>
            <a:stretch>
              <a:fillRect/>
            </a:stretch>
          </p:blipFill>
          <p:spPr>
            <a:xfrm>
              <a:off x="3327779" y="1329949"/>
              <a:ext cx="1134092" cy="1192202"/>
            </a:xfrm>
            <a:prstGeom prst="rect">
              <a:avLst/>
            </a:prstGeom>
            <a:noFill/>
            <a:ln>
              <a:noFill/>
            </a:ln>
          </p:spPr>
        </p:pic>
        <p:pic>
          <p:nvPicPr>
            <p:cNvPr id="2291" name="Google Shape;2291;p69"/>
            <p:cNvPicPr preferRelativeResize="0"/>
            <p:nvPr/>
          </p:nvPicPr>
          <p:blipFill>
            <a:blip r:embed="rId4">
              <a:alphaModFix/>
            </a:blip>
            <a:stretch>
              <a:fillRect/>
            </a:stretch>
          </p:blipFill>
          <p:spPr>
            <a:xfrm rot="7707098">
              <a:off x="3315099" y="1230584"/>
              <a:ext cx="255453" cy="255456"/>
            </a:xfrm>
            <a:prstGeom prst="rect">
              <a:avLst/>
            </a:prstGeom>
            <a:noFill/>
            <a:ln>
              <a:noFill/>
            </a:ln>
          </p:spPr>
        </p:pic>
        <p:pic>
          <p:nvPicPr>
            <p:cNvPr id="2292" name="Google Shape;2292;p69"/>
            <p:cNvPicPr preferRelativeResize="0"/>
            <p:nvPr/>
          </p:nvPicPr>
          <p:blipFill>
            <a:blip r:embed="rId4">
              <a:alphaModFix/>
            </a:blip>
            <a:stretch>
              <a:fillRect/>
            </a:stretch>
          </p:blipFill>
          <p:spPr>
            <a:xfrm rot="-9822807">
              <a:off x="3511545" y="1152760"/>
              <a:ext cx="233159" cy="233154"/>
            </a:xfrm>
            <a:prstGeom prst="rect">
              <a:avLst/>
            </a:prstGeom>
            <a:noFill/>
            <a:ln>
              <a:noFill/>
            </a:ln>
          </p:spPr>
        </p:pic>
        <p:sp>
          <p:nvSpPr>
            <p:cNvPr id="2293" name="Google Shape;2293;p69"/>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294" name="Google Shape;2294;p69"/>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2295" name="Google Shape;2295;p69">
            <a:hlinkClick r:id="rId5"/>
          </p:cNvPr>
          <p:cNvSpPr/>
          <p:nvPr/>
        </p:nvSpPr>
        <p:spPr>
          <a:xfrm>
            <a:off x="4655055" y="3753176"/>
            <a:ext cx="83425" cy="92425"/>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9"/>
          <p:cNvSpPr/>
          <p:nvPr/>
        </p:nvSpPr>
        <p:spPr>
          <a:xfrm>
            <a:off x="4756780" y="3746826"/>
            <a:ext cx="18375" cy="105100"/>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9"/>
          <p:cNvSpPr/>
          <p:nvPr/>
        </p:nvSpPr>
        <p:spPr>
          <a:xfrm>
            <a:off x="4456580" y="3746826"/>
            <a:ext cx="17525" cy="105100"/>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9"/>
          <p:cNvSpPr/>
          <p:nvPr/>
        </p:nvSpPr>
        <p:spPr>
          <a:xfrm>
            <a:off x="4410705" y="3746826"/>
            <a:ext cx="17550" cy="105100"/>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9"/>
          <p:cNvSpPr/>
          <p:nvPr/>
        </p:nvSpPr>
        <p:spPr>
          <a:xfrm>
            <a:off x="7881530" y="3746826"/>
            <a:ext cx="52550" cy="105100"/>
          </a:xfrm>
          <a:custGeom>
            <a:rect b="b" l="l" r="r" t="t"/>
            <a:pathLst>
              <a:path extrusionOk="0" h="4204" w="2102">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9"/>
          <p:cNvSpPr/>
          <p:nvPr/>
        </p:nvSpPr>
        <p:spPr>
          <a:xfrm>
            <a:off x="7948230" y="3746826"/>
            <a:ext cx="53400" cy="105100"/>
          </a:xfrm>
          <a:custGeom>
            <a:rect b="b" l="l" r="r" t="t"/>
            <a:pathLst>
              <a:path extrusionOk="0" h="4204" w="2136">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9"/>
          <p:cNvSpPr/>
          <p:nvPr/>
        </p:nvSpPr>
        <p:spPr>
          <a:xfrm>
            <a:off x="4259780" y="1164976"/>
            <a:ext cx="230175" cy="230175"/>
          </a:xfrm>
          <a:custGeom>
            <a:rect b="b" l="l" r="r" t="t"/>
            <a:pathLst>
              <a:path extrusionOk="0" h="9207" w="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9"/>
          <p:cNvSpPr/>
          <p:nvPr/>
        </p:nvSpPr>
        <p:spPr>
          <a:xfrm>
            <a:off x="4348024" y="1225026"/>
            <a:ext cx="50900" cy="50875"/>
          </a:xfrm>
          <a:custGeom>
            <a:rect b="b" l="l" r="r" t="t"/>
            <a:pathLst>
              <a:path extrusionOk="0" h="2035" w="2036">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9"/>
          <p:cNvSpPr/>
          <p:nvPr/>
        </p:nvSpPr>
        <p:spPr>
          <a:xfrm>
            <a:off x="4330655" y="1280051"/>
            <a:ext cx="88425" cy="51725"/>
          </a:xfrm>
          <a:custGeom>
            <a:rect b="b" l="l" r="r" t="t"/>
            <a:pathLst>
              <a:path extrusionOk="0" h="2069" w="3537">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9"/>
          <p:cNvSpPr/>
          <p:nvPr/>
        </p:nvSpPr>
        <p:spPr>
          <a:xfrm>
            <a:off x="4259780" y="3896926"/>
            <a:ext cx="3892800" cy="20875"/>
          </a:xfrm>
          <a:custGeom>
            <a:rect b="b" l="l" r="r" t="t"/>
            <a:pathLst>
              <a:path extrusionOk="0" h="835" w="155712">
                <a:moveTo>
                  <a:pt x="0" y="1"/>
                </a:moveTo>
                <a:lnTo>
                  <a:pt x="0" y="835"/>
                </a:lnTo>
                <a:lnTo>
                  <a:pt x="155711" y="835"/>
                </a:lnTo>
                <a:lnTo>
                  <a:pt x="1557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9"/>
          <p:cNvSpPr/>
          <p:nvPr/>
        </p:nvSpPr>
        <p:spPr>
          <a:xfrm>
            <a:off x="4259780" y="1568601"/>
            <a:ext cx="3892800" cy="20875"/>
          </a:xfrm>
          <a:custGeom>
            <a:rect b="b" l="l" r="r" t="t"/>
            <a:pathLst>
              <a:path extrusionOk="0" h="835" w="155712">
                <a:moveTo>
                  <a:pt x="0" y="0"/>
                </a:moveTo>
                <a:lnTo>
                  <a:pt x="0" y="834"/>
                </a:lnTo>
                <a:lnTo>
                  <a:pt x="155711" y="834"/>
                </a:lnTo>
                <a:lnTo>
                  <a:pt x="1557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9"/>
          <p:cNvSpPr/>
          <p:nvPr/>
        </p:nvSpPr>
        <p:spPr>
          <a:xfrm>
            <a:off x="4354005" y="3693451"/>
            <a:ext cx="3704325" cy="20875"/>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9"/>
          <p:cNvSpPr/>
          <p:nvPr/>
        </p:nvSpPr>
        <p:spPr>
          <a:xfrm>
            <a:off x="4354005" y="3693451"/>
            <a:ext cx="1774625" cy="20875"/>
          </a:xfrm>
          <a:custGeom>
            <a:rect b="b" l="l" r="r" t="t"/>
            <a:pathLst>
              <a:path extrusionOk="0" h="835" w="70985">
                <a:moveTo>
                  <a:pt x="434" y="0"/>
                </a:moveTo>
                <a:cubicBezTo>
                  <a:pt x="201" y="0"/>
                  <a:pt x="0" y="167"/>
                  <a:pt x="0" y="401"/>
                </a:cubicBezTo>
                <a:cubicBezTo>
                  <a:pt x="0" y="634"/>
                  <a:pt x="201" y="834"/>
                  <a:pt x="434" y="834"/>
                </a:cubicBezTo>
                <a:lnTo>
                  <a:pt x="70984" y="834"/>
                </a:lnTo>
                <a:lnTo>
                  <a:pt x="70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9"/>
          <p:cNvSpPr/>
          <p:nvPr/>
        </p:nvSpPr>
        <p:spPr>
          <a:xfrm>
            <a:off x="6112755" y="3673426"/>
            <a:ext cx="60900" cy="60900"/>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9"/>
          <p:cNvSpPr/>
          <p:nvPr/>
        </p:nvSpPr>
        <p:spPr>
          <a:xfrm>
            <a:off x="6128605" y="3688451"/>
            <a:ext cx="30050" cy="30875"/>
          </a:xfrm>
          <a:custGeom>
            <a:rect b="b" l="l" r="r" t="t"/>
            <a:pathLst>
              <a:path extrusionOk="0" h="1235" w="1202">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9"/>
          <p:cNvSpPr/>
          <p:nvPr/>
        </p:nvSpPr>
        <p:spPr>
          <a:xfrm>
            <a:off x="4642555" y="1224176"/>
            <a:ext cx="938175" cy="111775"/>
          </a:xfrm>
          <a:custGeom>
            <a:rect b="b" l="l" r="r" t="t"/>
            <a:pathLst>
              <a:path extrusionOk="0" h="4471" w="37527">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9"/>
          <p:cNvSpPr/>
          <p:nvPr/>
        </p:nvSpPr>
        <p:spPr>
          <a:xfrm>
            <a:off x="4259780" y="4460676"/>
            <a:ext cx="3892800" cy="22525"/>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9"/>
          <p:cNvSpPr/>
          <p:nvPr/>
        </p:nvSpPr>
        <p:spPr>
          <a:xfrm>
            <a:off x="4257675" y="1588775"/>
            <a:ext cx="3892800" cy="21504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9"/>
          <p:cNvSpPr/>
          <p:nvPr/>
        </p:nvSpPr>
        <p:spPr>
          <a:xfrm>
            <a:off x="6020205" y="2633826"/>
            <a:ext cx="371950" cy="371125"/>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9"/>
          <p:cNvSpPr/>
          <p:nvPr/>
        </p:nvSpPr>
        <p:spPr>
          <a:xfrm>
            <a:off x="4326480" y="4035351"/>
            <a:ext cx="126775" cy="137625"/>
          </a:xfrm>
          <a:custGeom>
            <a:rect b="b" l="l" r="r" t="t"/>
            <a:pathLst>
              <a:path extrusionOk="0" h="5505" w="5071">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9"/>
          <p:cNvSpPr/>
          <p:nvPr/>
        </p:nvSpPr>
        <p:spPr>
          <a:xfrm>
            <a:off x="4276455" y="4082901"/>
            <a:ext cx="45050" cy="90075"/>
          </a:xfrm>
          <a:custGeom>
            <a:rect b="b" l="l" r="r" t="t"/>
            <a:pathLst>
              <a:path extrusionOk="0" h="3603" w="1802">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9"/>
          <p:cNvSpPr/>
          <p:nvPr/>
        </p:nvSpPr>
        <p:spPr>
          <a:xfrm>
            <a:off x="4570830" y="4082901"/>
            <a:ext cx="126775" cy="137625"/>
          </a:xfrm>
          <a:custGeom>
            <a:rect b="b" l="l" r="r" t="t"/>
            <a:pathLst>
              <a:path extrusionOk="0" h="5505" w="5071">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9"/>
          <p:cNvSpPr/>
          <p:nvPr/>
        </p:nvSpPr>
        <p:spPr>
          <a:xfrm>
            <a:off x="4701755" y="4082901"/>
            <a:ext cx="45900" cy="90075"/>
          </a:xfrm>
          <a:custGeom>
            <a:rect b="b" l="l" r="r" t="t"/>
            <a:pathLst>
              <a:path extrusionOk="0" h="3603" w="1836">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9"/>
          <p:cNvSpPr/>
          <p:nvPr/>
        </p:nvSpPr>
        <p:spPr>
          <a:xfrm>
            <a:off x="4871880" y="4075551"/>
            <a:ext cx="165125" cy="97425"/>
          </a:xfrm>
          <a:custGeom>
            <a:rect b="b" l="l" r="r" t="t"/>
            <a:pathLst>
              <a:path extrusionOk="0" h="3897" w="6605">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9"/>
          <p:cNvSpPr/>
          <p:nvPr/>
        </p:nvSpPr>
        <p:spPr>
          <a:xfrm>
            <a:off x="5179605" y="4082901"/>
            <a:ext cx="136775" cy="10850"/>
          </a:xfrm>
          <a:custGeom>
            <a:rect b="b" l="l" r="r" t="t"/>
            <a:pathLst>
              <a:path extrusionOk="0" h="434" w="5471">
                <a:moveTo>
                  <a:pt x="0" y="0"/>
                </a:moveTo>
                <a:lnTo>
                  <a:pt x="0" y="434"/>
                </a:lnTo>
                <a:lnTo>
                  <a:pt x="5471" y="434"/>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9"/>
          <p:cNvSpPr/>
          <p:nvPr/>
        </p:nvSpPr>
        <p:spPr>
          <a:xfrm>
            <a:off x="5179605" y="4099576"/>
            <a:ext cx="136775" cy="10025"/>
          </a:xfrm>
          <a:custGeom>
            <a:rect b="b" l="l" r="r" t="t"/>
            <a:pathLst>
              <a:path extrusionOk="0" h="401" w="5471">
                <a:moveTo>
                  <a:pt x="0" y="0"/>
                </a:moveTo>
                <a:lnTo>
                  <a:pt x="0" y="401"/>
                </a:lnTo>
                <a:lnTo>
                  <a:pt x="5471" y="401"/>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9"/>
          <p:cNvSpPr/>
          <p:nvPr/>
        </p:nvSpPr>
        <p:spPr>
          <a:xfrm>
            <a:off x="5179605" y="4115426"/>
            <a:ext cx="42550" cy="10850"/>
          </a:xfrm>
          <a:custGeom>
            <a:rect b="b" l="l" r="r" t="t"/>
            <a:pathLst>
              <a:path extrusionOk="0" h="434" w="1702">
                <a:moveTo>
                  <a:pt x="0" y="0"/>
                </a:moveTo>
                <a:lnTo>
                  <a:pt x="0" y="434"/>
                </a:lnTo>
                <a:lnTo>
                  <a:pt x="1701" y="434"/>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9"/>
          <p:cNvSpPr/>
          <p:nvPr/>
        </p:nvSpPr>
        <p:spPr>
          <a:xfrm>
            <a:off x="5179605" y="4131251"/>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9"/>
          <p:cNvSpPr/>
          <p:nvPr/>
        </p:nvSpPr>
        <p:spPr>
          <a:xfrm>
            <a:off x="5179605" y="4147951"/>
            <a:ext cx="42550" cy="10025"/>
          </a:xfrm>
          <a:custGeom>
            <a:rect b="b" l="l" r="r" t="t"/>
            <a:pathLst>
              <a:path extrusionOk="0" h="401" w="1702">
                <a:moveTo>
                  <a:pt x="0" y="0"/>
                </a:moveTo>
                <a:lnTo>
                  <a:pt x="0" y="400"/>
                </a:lnTo>
                <a:lnTo>
                  <a:pt x="1701" y="400"/>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9"/>
          <p:cNvSpPr/>
          <p:nvPr/>
        </p:nvSpPr>
        <p:spPr>
          <a:xfrm>
            <a:off x="5179605" y="4163776"/>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9"/>
          <p:cNvSpPr/>
          <p:nvPr/>
        </p:nvSpPr>
        <p:spPr>
          <a:xfrm>
            <a:off x="5247130" y="4115426"/>
            <a:ext cx="57575" cy="57550"/>
          </a:xfrm>
          <a:custGeom>
            <a:rect b="b" l="l" r="r" t="t"/>
            <a:pathLst>
              <a:path extrusionOk="0" h="2302" w="2303">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9"/>
          <p:cNvSpPr/>
          <p:nvPr/>
        </p:nvSpPr>
        <p:spPr>
          <a:xfrm>
            <a:off x="5488980" y="4118751"/>
            <a:ext cx="20875" cy="20875"/>
          </a:xfrm>
          <a:custGeom>
            <a:rect b="b" l="l" r="r" t="t"/>
            <a:pathLst>
              <a:path extrusionOk="0" h="835" w="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9"/>
          <p:cNvSpPr/>
          <p:nvPr/>
        </p:nvSpPr>
        <p:spPr>
          <a:xfrm>
            <a:off x="5532355" y="4118751"/>
            <a:ext cx="20875" cy="20875"/>
          </a:xfrm>
          <a:custGeom>
            <a:rect b="b" l="l" r="r" t="t"/>
            <a:pathLst>
              <a:path extrusionOk="0" h="835" w="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9"/>
          <p:cNvSpPr/>
          <p:nvPr/>
        </p:nvSpPr>
        <p:spPr>
          <a:xfrm>
            <a:off x="5574880" y="4118751"/>
            <a:ext cx="20875" cy="20875"/>
          </a:xfrm>
          <a:custGeom>
            <a:rect b="b" l="l" r="r" t="t"/>
            <a:pathLst>
              <a:path extrusionOk="0" h="835" w="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9"/>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52/101</a:t>
            </a:r>
            <a:endParaRPr/>
          </a:p>
        </p:txBody>
      </p:sp>
      <p:pic>
        <p:nvPicPr>
          <p:cNvPr id="2330" name="Google Shape;2330;p69" title="pyohayeon.mp4">
            <a:hlinkClick r:id="rId6"/>
          </p:cNvPr>
          <p:cNvPicPr preferRelativeResize="0"/>
          <p:nvPr/>
        </p:nvPicPr>
        <p:blipFill>
          <a:blip r:embed="rId7">
            <a:alphaModFix/>
          </a:blip>
          <a:stretch>
            <a:fillRect/>
          </a:stretch>
        </p:blipFill>
        <p:spPr>
          <a:xfrm>
            <a:off x="4259775" y="1585000"/>
            <a:ext cx="3892800" cy="2154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0"/>
                                        </p:tgtEl>
                                        <p:attrNameLst>
                                          <p:attrName>style.visibility</p:attrName>
                                        </p:attrNameLst>
                                      </p:cBhvr>
                                      <p:to>
                                        <p:strVal val="visible"/>
                                      </p:to>
                                    </p:set>
                                    <p:animEffect filter="fade" transition="in">
                                      <p:cBhvr>
                                        <p:cTn dur="1000"/>
                                        <p:tgtEl>
                                          <p:spTgt spid="2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4" name="Shape 2334"/>
        <p:cNvGrpSpPr/>
        <p:nvPr/>
      </p:nvGrpSpPr>
      <p:grpSpPr>
        <a:xfrm>
          <a:off x="0" y="0"/>
          <a:ext cx="0" cy="0"/>
          <a:chOff x="0" y="0"/>
          <a:chExt cx="0" cy="0"/>
        </a:xfrm>
      </p:grpSpPr>
      <p:sp>
        <p:nvSpPr>
          <p:cNvPr id="2335" name="Google Shape;2335;p70"/>
          <p:cNvSpPr txBox="1"/>
          <p:nvPr>
            <p:ph idx="4" type="ctrTitle"/>
          </p:nvPr>
        </p:nvSpPr>
        <p:spPr>
          <a:xfrm>
            <a:off x="4365851" y="546800"/>
            <a:ext cx="1833000" cy="254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1"/>
                </a:solidFill>
                <a:latin typeface="Roboto"/>
                <a:ea typeface="Roboto"/>
                <a:cs typeface="Roboto"/>
                <a:sym typeface="Roboto"/>
              </a:rPr>
              <a:t>생산 파트</a:t>
            </a:r>
            <a:endParaRPr>
              <a:solidFill>
                <a:schemeClr val="dk1"/>
              </a:solidFill>
              <a:latin typeface="Roboto"/>
              <a:ea typeface="Roboto"/>
              <a:cs typeface="Roboto"/>
              <a:sym typeface="Roboto"/>
            </a:endParaRPr>
          </a:p>
          <a:p>
            <a:pPr indent="0" lvl="0" marL="0" rtl="0" algn="ctr">
              <a:spcBef>
                <a:spcPts val="0"/>
              </a:spcBef>
              <a:spcAft>
                <a:spcPts val="0"/>
              </a:spcAft>
              <a:buNone/>
            </a:pPr>
            <a:r>
              <a:t/>
            </a:r>
            <a:endParaRPr>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생산계획</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생산지시</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공정작업</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공정실적</a:t>
            </a:r>
            <a:endParaRPr>
              <a:solidFill>
                <a:schemeClr val="dk1"/>
              </a:solidFill>
              <a:latin typeface="Roboto"/>
              <a:ea typeface="Roboto"/>
              <a:cs typeface="Roboto"/>
              <a:sym typeface="Roboto"/>
            </a:endParaRPr>
          </a:p>
        </p:txBody>
      </p:sp>
      <p:pic>
        <p:nvPicPr>
          <p:cNvPr id="2336" name="Google Shape;2336;p70"/>
          <p:cNvPicPr preferRelativeResize="0"/>
          <p:nvPr/>
        </p:nvPicPr>
        <p:blipFill rotWithShape="1">
          <a:blip r:embed="rId3">
            <a:alphaModFix/>
          </a:blip>
          <a:srcRect b="12220" l="23553" r="28093" t="8477"/>
          <a:stretch/>
        </p:blipFill>
        <p:spPr>
          <a:xfrm>
            <a:off x="240750" y="1676312"/>
            <a:ext cx="1543098" cy="3073525"/>
          </a:xfrm>
          <a:prstGeom prst="rect">
            <a:avLst/>
          </a:prstGeom>
          <a:noFill/>
          <a:ln>
            <a:noFill/>
          </a:ln>
        </p:spPr>
      </p:pic>
      <p:pic>
        <p:nvPicPr>
          <p:cNvPr id="2337" name="Google Shape;2337;p70"/>
          <p:cNvPicPr preferRelativeResize="0"/>
          <p:nvPr/>
        </p:nvPicPr>
        <p:blipFill rotWithShape="1">
          <a:blip r:embed="rId4">
            <a:alphaModFix/>
          </a:blip>
          <a:srcRect b="0" l="0" r="12541" t="0"/>
          <a:stretch/>
        </p:blipFill>
        <p:spPr>
          <a:xfrm rot="748708">
            <a:off x="1996683" y="1695491"/>
            <a:ext cx="1262114" cy="1752522"/>
          </a:xfrm>
          <a:prstGeom prst="rect">
            <a:avLst/>
          </a:prstGeom>
          <a:noFill/>
          <a:ln>
            <a:noFill/>
          </a:ln>
        </p:spPr>
      </p:pic>
      <p:sp>
        <p:nvSpPr>
          <p:cNvPr id="2338" name="Google Shape;2338;p70"/>
          <p:cNvSpPr/>
          <p:nvPr/>
        </p:nvSpPr>
        <p:spPr>
          <a:xfrm flipH="1">
            <a:off x="1590155" y="1574700"/>
            <a:ext cx="7553845" cy="3568833"/>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0"/>
          <p:cNvSpPr txBox="1"/>
          <p:nvPr>
            <p:ph idx="4" type="ctrTitle"/>
          </p:nvPr>
        </p:nvSpPr>
        <p:spPr>
          <a:xfrm>
            <a:off x="6607973" y="3614860"/>
            <a:ext cx="2499600" cy="13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accent1"/>
                </a:solidFill>
              </a:rPr>
              <a:t>구현담당자</a:t>
            </a:r>
            <a:endParaRPr>
              <a:solidFill>
                <a:schemeClr val="accent1"/>
              </a:solidFill>
            </a:endParaRPr>
          </a:p>
          <a:p>
            <a:pPr indent="0" lvl="0" marL="0" rtl="0" algn="ctr">
              <a:spcBef>
                <a:spcPts val="0"/>
              </a:spcBef>
              <a:spcAft>
                <a:spcPts val="0"/>
              </a:spcAft>
              <a:buNone/>
            </a:pPr>
            <a:r>
              <a:rPr lang="es">
                <a:solidFill>
                  <a:schemeClr val="accent1"/>
                </a:solidFill>
              </a:rPr>
              <a:t>김다영</a:t>
            </a:r>
            <a:endParaRPr>
              <a:solidFill>
                <a:schemeClr val="accent1"/>
              </a:solidFill>
            </a:endParaRPr>
          </a:p>
        </p:txBody>
      </p:sp>
      <p:sp>
        <p:nvSpPr>
          <p:cNvPr id="2340" name="Google Shape;2340;p70"/>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53</a:t>
            </a:r>
            <a:r>
              <a:rPr lang="es" sz="1300">
                <a:solidFill>
                  <a:schemeClr val="dk1"/>
                </a:solidFill>
                <a:latin typeface="Jua"/>
                <a:ea typeface="Jua"/>
                <a:cs typeface="Jua"/>
                <a:sym typeface="Jua"/>
              </a:rPr>
              <a:t>/101</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sp>
        <p:nvSpPr>
          <p:cNvPr id="2345" name="Google Shape;2345;p71"/>
          <p:cNvSpPr/>
          <p:nvPr/>
        </p:nvSpPr>
        <p:spPr>
          <a:xfrm>
            <a:off x="6709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46" name="Google Shape;2346;p71"/>
          <p:cNvPicPr preferRelativeResize="0"/>
          <p:nvPr/>
        </p:nvPicPr>
        <p:blipFill>
          <a:blip r:embed="rId3">
            <a:alphaModFix/>
          </a:blip>
          <a:stretch>
            <a:fillRect/>
          </a:stretch>
        </p:blipFill>
        <p:spPr>
          <a:xfrm rot="-1100839">
            <a:off x="6253529" y="3654905"/>
            <a:ext cx="3064893" cy="1644541"/>
          </a:xfrm>
          <a:prstGeom prst="rect">
            <a:avLst/>
          </a:prstGeom>
          <a:noFill/>
          <a:ln>
            <a:noFill/>
          </a:ln>
        </p:spPr>
      </p:pic>
      <p:pic>
        <p:nvPicPr>
          <p:cNvPr id="2347" name="Google Shape;2347;p71"/>
          <p:cNvPicPr preferRelativeResize="0"/>
          <p:nvPr/>
        </p:nvPicPr>
        <p:blipFill>
          <a:blip r:embed="rId4">
            <a:alphaModFix/>
          </a:blip>
          <a:stretch>
            <a:fillRect/>
          </a:stretch>
        </p:blipFill>
        <p:spPr>
          <a:xfrm>
            <a:off x="3782650" y="3569742"/>
            <a:ext cx="1748998" cy="1573761"/>
          </a:xfrm>
          <a:prstGeom prst="rect">
            <a:avLst/>
          </a:prstGeom>
          <a:noFill/>
          <a:ln>
            <a:noFill/>
          </a:ln>
        </p:spPr>
      </p:pic>
      <p:pic>
        <p:nvPicPr>
          <p:cNvPr id="2348" name="Google Shape;2348;p71"/>
          <p:cNvPicPr preferRelativeResize="0"/>
          <p:nvPr/>
        </p:nvPicPr>
        <p:blipFill>
          <a:blip r:embed="rId5">
            <a:alphaModFix/>
          </a:blip>
          <a:stretch>
            <a:fillRect/>
          </a:stretch>
        </p:blipFill>
        <p:spPr>
          <a:xfrm rot="8784932">
            <a:off x="1081477" y="3587672"/>
            <a:ext cx="1378042" cy="1405656"/>
          </a:xfrm>
          <a:prstGeom prst="rect">
            <a:avLst/>
          </a:prstGeom>
          <a:noFill/>
          <a:ln>
            <a:noFill/>
          </a:ln>
        </p:spPr>
      </p:pic>
      <p:sp>
        <p:nvSpPr>
          <p:cNvPr id="2349" name="Google Shape;2349;p71"/>
          <p:cNvSpPr txBox="1"/>
          <p:nvPr>
            <p:ph type="ctrTitle"/>
          </p:nvPr>
        </p:nvSpPr>
        <p:spPr>
          <a:xfrm>
            <a:off x="100" y="393825"/>
            <a:ext cx="9144000" cy="60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생산</a:t>
            </a:r>
            <a:endParaRPr>
              <a:latin typeface="Roboto"/>
              <a:ea typeface="Roboto"/>
              <a:cs typeface="Roboto"/>
              <a:sym typeface="Roboto"/>
            </a:endParaRPr>
          </a:p>
        </p:txBody>
      </p:sp>
      <p:sp>
        <p:nvSpPr>
          <p:cNvPr id="2350" name="Google Shape;2350;p71"/>
          <p:cNvSpPr txBox="1"/>
          <p:nvPr/>
        </p:nvSpPr>
        <p:spPr>
          <a:xfrm>
            <a:off x="6708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01 기능</a:t>
            </a:r>
            <a:endParaRPr b="1" sz="2000">
              <a:solidFill>
                <a:schemeClr val="accent1"/>
              </a:solidFill>
              <a:latin typeface="Roboto"/>
              <a:ea typeface="Roboto"/>
              <a:cs typeface="Roboto"/>
              <a:sym typeface="Roboto"/>
            </a:endParaRPr>
          </a:p>
        </p:txBody>
      </p:sp>
      <p:sp>
        <p:nvSpPr>
          <p:cNvPr id="2351" name="Google Shape;2351;p71"/>
          <p:cNvSpPr txBox="1"/>
          <p:nvPr/>
        </p:nvSpPr>
        <p:spPr>
          <a:xfrm>
            <a:off x="6352878" y="1305934"/>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프로세스</a:t>
            </a:r>
            <a:endParaRPr b="1" sz="2000">
              <a:solidFill>
                <a:schemeClr val="accent1"/>
              </a:solidFill>
              <a:latin typeface="Amatic SC"/>
              <a:ea typeface="Amatic SC"/>
              <a:cs typeface="Amatic SC"/>
              <a:sym typeface="Amatic SC"/>
            </a:endParaRPr>
          </a:p>
        </p:txBody>
      </p:sp>
      <p:sp>
        <p:nvSpPr>
          <p:cNvPr id="2352" name="Google Shape;2352;p71"/>
          <p:cNvSpPr txBox="1"/>
          <p:nvPr/>
        </p:nvSpPr>
        <p:spPr>
          <a:xfrm>
            <a:off x="4052995" y="1312212"/>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기술</a:t>
            </a:r>
            <a:endParaRPr b="1" sz="2000">
              <a:solidFill>
                <a:schemeClr val="accent1"/>
              </a:solidFill>
              <a:latin typeface="Amatic SC"/>
              <a:ea typeface="Amatic SC"/>
              <a:cs typeface="Amatic SC"/>
              <a:sym typeface="Amatic SC"/>
            </a:endParaRPr>
          </a:p>
        </p:txBody>
      </p:sp>
      <p:sp>
        <p:nvSpPr>
          <p:cNvPr id="2353" name="Google Shape;2353;p71"/>
          <p:cNvSpPr txBox="1"/>
          <p:nvPr/>
        </p:nvSpPr>
        <p:spPr>
          <a:xfrm>
            <a:off x="6709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생산계획 등록 / 조회</a:t>
            </a:r>
            <a:endParaRPr b="1" sz="1100">
              <a:solidFill>
                <a:schemeClr val="dk1"/>
              </a:solidFill>
              <a:latin typeface="Roboto"/>
              <a:ea typeface="Roboto"/>
              <a:cs typeface="Roboto"/>
              <a:sym typeface="Roboto"/>
            </a:endParaRPr>
          </a:p>
        </p:txBody>
      </p:sp>
      <p:grpSp>
        <p:nvGrpSpPr>
          <p:cNvPr id="2354" name="Google Shape;2354;p71"/>
          <p:cNvGrpSpPr/>
          <p:nvPr/>
        </p:nvGrpSpPr>
        <p:grpSpPr>
          <a:xfrm>
            <a:off x="500527" y="1690325"/>
            <a:ext cx="307200" cy="259800"/>
            <a:chOff x="1251652" y="1770525"/>
            <a:chExt cx="307200" cy="259800"/>
          </a:xfrm>
        </p:grpSpPr>
        <p:sp>
          <p:nvSpPr>
            <p:cNvPr id="2355" name="Google Shape;2355;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7" name="Google Shape;2357;p71"/>
          <p:cNvGrpSpPr/>
          <p:nvPr/>
        </p:nvGrpSpPr>
        <p:grpSpPr>
          <a:xfrm>
            <a:off x="500527" y="1996025"/>
            <a:ext cx="307200" cy="259800"/>
            <a:chOff x="1251652" y="1770525"/>
            <a:chExt cx="307200" cy="259800"/>
          </a:xfrm>
        </p:grpSpPr>
        <p:sp>
          <p:nvSpPr>
            <p:cNvPr id="2358" name="Google Shape;2358;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71"/>
          <p:cNvGrpSpPr/>
          <p:nvPr/>
        </p:nvGrpSpPr>
        <p:grpSpPr>
          <a:xfrm>
            <a:off x="500527" y="2300825"/>
            <a:ext cx="307200" cy="259800"/>
            <a:chOff x="1251652" y="1770525"/>
            <a:chExt cx="307200" cy="259800"/>
          </a:xfrm>
        </p:grpSpPr>
        <p:sp>
          <p:nvSpPr>
            <p:cNvPr id="2361" name="Google Shape;2361;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3" name="Google Shape;2363;p71"/>
          <p:cNvGrpSpPr/>
          <p:nvPr/>
        </p:nvGrpSpPr>
        <p:grpSpPr>
          <a:xfrm>
            <a:off x="500527" y="2605625"/>
            <a:ext cx="307200" cy="259800"/>
            <a:chOff x="1251652" y="1770525"/>
            <a:chExt cx="307200" cy="259800"/>
          </a:xfrm>
        </p:grpSpPr>
        <p:sp>
          <p:nvSpPr>
            <p:cNvPr id="2364" name="Google Shape;2364;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6" name="Google Shape;2366;p71"/>
          <p:cNvSpPr txBox="1"/>
          <p:nvPr/>
        </p:nvSpPr>
        <p:spPr>
          <a:xfrm>
            <a:off x="6709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생산지시 등록 / 조회</a:t>
            </a:r>
            <a:endParaRPr b="1" sz="1100">
              <a:solidFill>
                <a:schemeClr val="dk1"/>
              </a:solidFill>
              <a:latin typeface="Roboto"/>
              <a:ea typeface="Roboto"/>
              <a:cs typeface="Roboto"/>
              <a:sym typeface="Roboto"/>
            </a:endParaRPr>
          </a:p>
        </p:txBody>
      </p:sp>
      <p:sp>
        <p:nvSpPr>
          <p:cNvPr id="2367" name="Google Shape;2367;p71"/>
          <p:cNvSpPr txBox="1"/>
          <p:nvPr/>
        </p:nvSpPr>
        <p:spPr>
          <a:xfrm>
            <a:off x="6709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작업 등록 / 조회</a:t>
            </a:r>
            <a:endParaRPr b="1" sz="1100">
              <a:solidFill>
                <a:schemeClr val="dk1"/>
              </a:solidFill>
              <a:latin typeface="Roboto"/>
              <a:ea typeface="Roboto"/>
              <a:cs typeface="Roboto"/>
              <a:sym typeface="Roboto"/>
            </a:endParaRPr>
          </a:p>
        </p:txBody>
      </p:sp>
      <p:sp>
        <p:nvSpPr>
          <p:cNvPr id="2368" name="Google Shape;2368;p71"/>
          <p:cNvSpPr txBox="1"/>
          <p:nvPr/>
        </p:nvSpPr>
        <p:spPr>
          <a:xfrm>
            <a:off x="6709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작업별 품질 검사 요청</a:t>
            </a:r>
            <a:endParaRPr b="1" sz="1100">
              <a:solidFill>
                <a:schemeClr val="dk1"/>
              </a:solidFill>
              <a:latin typeface="Roboto"/>
              <a:ea typeface="Roboto"/>
              <a:cs typeface="Roboto"/>
              <a:sym typeface="Roboto"/>
            </a:endParaRPr>
          </a:p>
        </p:txBody>
      </p:sp>
      <p:sp>
        <p:nvSpPr>
          <p:cNvPr id="2369" name="Google Shape;2369;p71"/>
          <p:cNvSpPr txBox="1"/>
          <p:nvPr/>
        </p:nvSpPr>
        <p:spPr>
          <a:xfrm>
            <a:off x="67097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생산 단계별 재고 상태 변경</a:t>
            </a:r>
            <a:endParaRPr b="1" sz="1100">
              <a:solidFill>
                <a:schemeClr val="dk1"/>
              </a:solidFill>
              <a:latin typeface="Roboto"/>
              <a:ea typeface="Roboto"/>
              <a:cs typeface="Roboto"/>
              <a:sym typeface="Roboto"/>
            </a:endParaRPr>
          </a:p>
        </p:txBody>
      </p:sp>
      <p:grpSp>
        <p:nvGrpSpPr>
          <p:cNvPr id="2370" name="Google Shape;2370;p71"/>
          <p:cNvGrpSpPr/>
          <p:nvPr/>
        </p:nvGrpSpPr>
        <p:grpSpPr>
          <a:xfrm>
            <a:off x="500527" y="2910425"/>
            <a:ext cx="307200" cy="259800"/>
            <a:chOff x="1251652" y="1770525"/>
            <a:chExt cx="307200" cy="259800"/>
          </a:xfrm>
        </p:grpSpPr>
        <p:sp>
          <p:nvSpPr>
            <p:cNvPr id="2371" name="Google Shape;2371;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3" name="Google Shape;2373;p71"/>
          <p:cNvSpPr/>
          <p:nvPr/>
        </p:nvSpPr>
        <p:spPr>
          <a:xfrm>
            <a:off x="35665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4" name="Google Shape;2374;p71"/>
          <p:cNvSpPr txBox="1"/>
          <p:nvPr/>
        </p:nvSpPr>
        <p:spPr>
          <a:xfrm>
            <a:off x="35664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02 기술</a:t>
            </a:r>
            <a:endParaRPr b="1" sz="2000">
              <a:solidFill>
                <a:schemeClr val="accent1"/>
              </a:solidFill>
              <a:latin typeface="Roboto"/>
              <a:ea typeface="Roboto"/>
              <a:cs typeface="Roboto"/>
              <a:sym typeface="Roboto"/>
            </a:endParaRPr>
          </a:p>
        </p:txBody>
      </p:sp>
      <p:grpSp>
        <p:nvGrpSpPr>
          <p:cNvPr id="2375" name="Google Shape;2375;p71"/>
          <p:cNvGrpSpPr/>
          <p:nvPr/>
        </p:nvGrpSpPr>
        <p:grpSpPr>
          <a:xfrm>
            <a:off x="3396127" y="1690325"/>
            <a:ext cx="307200" cy="259800"/>
            <a:chOff x="1251652" y="1770525"/>
            <a:chExt cx="307200" cy="259800"/>
          </a:xfrm>
        </p:grpSpPr>
        <p:sp>
          <p:nvSpPr>
            <p:cNvPr id="2376" name="Google Shape;2376;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71"/>
          <p:cNvGrpSpPr/>
          <p:nvPr/>
        </p:nvGrpSpPr>
        <p:grpSpPr>
          <a:xfrm>
            <a:off x="3396127" y="1996025"/>
            <a:ext cx="307200" cy="259800"/>
            <a:chOff x="1251652" y="1770525"/>
            <a:chExt cx="307200" cy="259800"/>
          </a:xfrm>
        </p:grpSpPr>
        <p:sp>
          <p:nvSpPr>
            <p:cNvPr id="2379" name="Google Shape;2379;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1" name="Google Shape;2381;p71"/>
          <p:cNvGrpSpPr/>
          <p:nvPr/>
        </p:nvGrpSpPr>
        <p:grpSpPr>
          <a:xfrm>
            <a:off x="3396127" y="2300825"/>
            <a:ext cx="307200" cy="259800"/>
            <a:chOff x="1251652" y="1770525"/>
            <a:chExt cx="307200" cy="259800"/>
          </a:xfrm>
        </p:grpSpPr>
        <p:sp>
          <p:nvSpPr>
            <p:cNvPr id="2382" name="Google Shape;2382;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4" name="Google Shape;2384;p71"/>
          <p:cNvSpPr/>
          <p:nvPr/>
        </p:nvSpPr>
        <p:spPr>
          <a:xfrm>
            <a:off x="6462100" y="1035225"/>
            <a:ext cx="2181300" cy="2751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5" name="Google Shape;2385;p71"/>
          <p:cNvSpPr txBox="1"/>
          <p:nvPr/>
        </p:nvSpPr>
        <p:spPr>
          <a:xfrm>
            <a:off x="64620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03 프로세스</a:t>
            </a:r>
            <a:endParaRPr b="1" sz="2000">
              <a:solidFill>
                <a:schemeClr val="accent1"/>
              </a:solidFill>
              <a:latin typeface="Roboto"/>
              <a:ea typeface="Roboto"/>
              <a:cs typeface="Roboto"/>
              <a:sym typeface="Roboto"/>
            </a:endParaRPr>
          </a:p>
        </p:txBody>
      </p:sp>
      <p:sp>
        <p:nvSpPr>
          <p:cNvPr id="2386" name="Google Shape;2386;p71"/>
          <p:cNvSpPr txBox="1"/>
          <p:nvPr/>
        </p:nvSpPr>
        <p:spPr>
          <a:xfrm>
            <a:off x="6462175" y="1564529"/>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주문별 생산계획 추가</a:t>
            </a:r>
            <a:endParaRPr b="1" sz="1100">
              <a:solidFill>
                <a:schemeClr val="dk1"/>
              </a:solidFill>
              <a:latin typeface="Roboto"/>
              <a:ea typeface="Roboto"/>
              <a:cs typeface="Roboto"/>
              <a:sym typeface="Roboto"/>
            </a:endParaRPr>
          </a:p>
        </p:txBody>
      </p:sp>
      <p:grpSp>
        <p:nvGrpSpPr>
          <p:cNvPr id="2387" name="Google Shape;2387;p71"/>
          <p:cNvGrpSpPr/>
          <p:nvPr/>
        </p:nvGrpSpPr>
        <p:grpSpPr>
          <a:xfrm>
            <a:off x="6291727" y="1564529"/>
            <a:ext cx="307200" cy="259800"/>
            <a:chOff x="1251652" y="1770525"/>
            <a:chExt cx="307200" cy="259800"/>
          </a:xfrm>
        </p:grpSpPr>
        <p:sp>
          <p:nvSpPr>
            <p:cNvPr id="2388" name="Google Shape;2388;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0" name="Google Shape;2390;p71"/>
          <p:cNvGrpSpPr/>
          <p:nvPr/>
        </p:nvGrpSpPr>
        <p:grpSpPr>
          <a:xfrm>
            <a:off x="6291727" y="1879097"/>
            <a:ext cx="307200" cy="259800"/>
            <a:chOff x="1251652" y="1770525"/>
            <a:chExt cx="307200" cy="259800"/>
          </a:xfrm>
        </p:grpSpPr>
        <p:sp>
          <p:nvSpPr>
            <p:cNvPr id="2391" name="Google Shape;2391;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3" name="Google Shape;2393;p71"/>
          <p:cNvGrpSpPr/>
          <p:nvPr/>
        </p:nvGrpSpPr>
        <p:grpSpPr>
          <a:xfrm>
            <a:off x="6291727" y="2183897"/>
            <a:ext cx="307200" cy="259800"/>
            <a:chOff x="1251652" y="1770525"/>
            <a:chExt cx="307200" cy="259800"/>
          </a:xfrm>
        </p:grpSpPr>
        <p:sp>
          <p:nvSpPr>
            <p:cNvPr id="2394" name="Google Shape;2394;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6" name="Google Shape;2396;p71"/>
          <p:cNvGrpSpPr/>
          <p:nvPr/>
        </p:nvGrpSpPr>
        <p:grpSpPr>
          <a:xfrm>
            <a:off x="6291727" y="2488697"/>
            <a:ext cx="307200" cy="259800"/>
            <a:chOff x="1251652" y="1770525"/>
            <a:chExt cx="307200" cy="259800"/>
          </a:xfrm>
        </p:grpSpPr>
        <p:sp>
          <p:nvSpPr>
            <p:cNvPr id="2397" name="Google Shape;2397;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9" name="Google Shape;2399;p71"/>
          <p:cNvSpPr txBox="1"/>
          <p:nvPr/>
        </p:nvSpPr>
        <p:spPr>
          <a:xfrm>
            <a:off x="6499421" y="1838468"/>
            <a:ext cx="2181300" cy="354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계획 및 제품별 생산 지시 추가</a:t>
            </a:r>
            <a:endParaRPr b="1" sz="1100">
              <a:solidFill>
                <a:schemeClr val="dk1"/>
              </a:solidFill>
              <a:latin typeface="Roboto"/>
              <a:ea typeface="Roboto"/>
              <a:cs typeface="Roboto"/>
              <a:sym typeface="Roboto"/>
            </a:endParaRPr>
          </a:p>
        </p:txBody>
      </p:sp>
      <p:grpSp>
        <p:nvGrpSpPr>
          <p:cNvPr id="2400" name="Google Shape;2400;p71"/>
          <p:cNvGrpSpPr/>
          <p:nvPr/>
        </p:nvGrpSpPr>
        <p:grpSpPr>
          <a:xfrm>
            <a:off x="6291727" y="2834326"/>
            <a:ext cx="307200" cy="259800"/>
            <a:chOff x="1251652" y="1770525"/>
            <a:chExt cx="307200" cy="259800"/>
          </a:xfrm>
        </p:grpSpPr>
        <p:sp>
          <p:nvSpPr>
            <p:cNvPr id="2401" name="Google Shape;2401;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03" name="Google Shape;2403;p71"/>
          <p:cNvCxnSpPr>
            <a:stCxn id="2404"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405" name="Google Shape;2405;p71"/>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06" name="Google Shape;2406;p71"/>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407" name="Google Shape;2407;p71"/>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08" name="Google Shape;2408;p71"/>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409" name="Google Shape;2409;p71"/>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10" name="Google Shape;2410;p71"/>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411" name="Google Shape;2411;p71"/>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12" name="Google Shape;2412;p71"/>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404" name="Google Shape;2404;p71"/>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413" name="Google Shape;2413;p71"/>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414" name="Google Shape;2414;p71"/>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415" name="Google Shape;2415;p71"/>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416" name="Google Shape;2416;p71"/>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417" name="Google Shape;2417;p71"/>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418" name="Google Shape;2418;p71"/>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419" name="Google Shape;2419;p71"/>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420" name="Google Shape;2420;p71"/>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421" name="Google Shape;2421;p71"/>
          <p:cNvSpPr txBox="1"/>
          <p:nvPr/>
        </p:nvSpPr>
        <p:spPr>
          <a:xfrm>
            <a:off x="35665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Axios</a:t>
            </a:r>
            <a:endParaRPr b="1" sz="1100">
              <a:solidFill>
                <a:schemeClr val="dk1"/>
              </a:solidFill>
              <a:latin typeface="Roboto"/>
              <a:ea typeface="Roboto"/>
              <a:cs typeface="Roboto"/>
              <a:sym typeface="Roboto"/>
            </a:endParaRPr>
          </a:p>
        </p:txBody>
      </p:sp>
      <p:sp>
        <p:nvSpPr>
          <p:cNvPr id="2422" name="Google Shape;2422;p71"/>
          <p:cNvSpPr txBox="1"/>
          <p:nvPr/>
        </p:nvSpPr>
        <p:spPr>
          <a:xfrm>
            <a:off x="35665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Ag-grid</a:t>
            </a:r>
            <a:endParaRPr b="1" sz="1100">
              <a:solidFill>
                <a:schemeClr val="dk1"/>
              </a:solidFill>
              <a:latin typeface="Roboto"/>
              <a:ea typeface="Roboto"/>
              <a:cs typeface="Roboto"/>
              <a:sym typeface="Roboto"/>
            </a:endParaRPr>
          </a:p>
        </p:txBody>
      </p:sp>
      <p:sp>
        <p:nvSpPr>
          <p:cNvPr id="2423" name="Google Shape;2423;p71"/>
          <p:cNvSpPr txBox="1"/>
          <p:nvPr/>
        </p:nvSpPr>
        <p:spPr>
          <a:xfrm>
            <a:off x="35665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Notifications</a:t>
            </a:r>
            <a:endParaRPr b="1" sz="1100">
              <a:solidFill>
                <a:schemeClr val="dk1"/>
              </a:solidFill>
              <a:latin typeface="Roboto"/>
              <a:ea typeface="Roboto"/>
              <a:cs typeface="Roboto"/>
              <a:sym typeface="Roboto"/>
            </a:endParaRPr>
          </a:p>
        </p:txBody>
      </p:sp>
      <p:sp>
        <p:nvSpPr>
          <p:cNvPr id="2424" name="Google Shape;2424;p71"/>
          <p:cNvSpPr txBox="1"/>
          <p:nvPr/>
        </p:nvSpPr>
        <p:spPr>
          <a:xfrm>
            <a:off x="6499421" y="2149385"/>
            <a:ext cx="2181300" cy="354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사용 자재 홀딩</a:t>
            </a:r>
            <a:endParaRPr b="1" sz="1100">
              <a:solidFill>
                <a:schemeClr val="dk1"/>
              </a:solidFill>
              <a:latin typeface="Roboto"/>
              <a:ea typeface="Roboto"/>
              <a:cs typeface="Roboto"/>
              <a:sym typeface="Roboto"/>
            </a:endParaRPr>
          </a:p>
        </p:txBody>
      </p:sp>
      <p:sp>
        <p:nvSpPr>
          <p:cNvPr id="2425" name="Google Shape;2425;p71"/>
          <p:cNvSpPr txBox="1"/>
          <p:nvPr/>
        </p:nvSpPr>
        <p:spPr>
          <a:xfrm>
            <a:off x="6499421" y="2467934"/>
            <a:ext cx="2181300" cy="354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공정별 작업 및 품질 검사 요청 </a:t>
            </a:r>
            <a:endParaRPr b="1" sz="1100">
              <a:solidFill>
                <a:schemeClr val="dk1"/>
              </a:solidFill>
              <a:latin typeface="Roboto"/>
              <a:ea typeface="Roboto"/>
              <a:cs typeface="Roboto"/>
              <a:sym typeface="Roboto"/>
            </a:endParaRPr>
          </a:p>
        </p:txBody>
      </p:sp>
      <p:sp>
        <p:nvSpPr>
          <p:cNvPr id="2426" name="Google Shape;2426;p71"/>
          <p:cNvSpPr txBox="1"/>
          <p:nvPr/>
        </p:nvSpPr>
        <p:spPr>
          <a:xfrm>
            <a:off x="6499421" y="2793000"/>
            <a:ext cx="2181300" cy="354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생산완료 시 홀딩 자재 차감</a:t>
            </a:r>
            <a:endParaRPr b="1" sz="1100">
              <a:solidFill>
                <a:schemeClr val="dk1"/>
              </a:solidFill>
              <a:latin typeface="Roboto"/>
              <a:ea typeface="Roboto"/>
              <a:cs typeface="Roboto"/>
              <a:sym typeface="Roboto"/>
            </a:endParaRPr>
          </a:p>
        </p:txBody>
      </p:sp>
      <p:grpSp>
        <p:nvGrpSpPr>
          <p:cNvPr id="2427" name="Google Shape;2427;p71"/>
          <p:cNvGrpSpPr/>
          <p:nvPr/>
        </p:nvGrpSpPr>
        <p:grpSpPr>
          <a:xfrm>
            <a:off x="6291727" y="3162448"/>
            <a:ext cx="307200" cy="259800"/>
            <a:chOff x="1251652" y="1770525"/>
            <a:chExt cx="307200" cy="259800"/>
          </a:xfrm>
        </p:grpSpPr>
        <p:sp>
          <p:nvSpPr>
            <p:cNvPr id="2428" name="Google Shape;2428;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0" name="Google Shape;2430;p71"/>
          <p:cNvSpPr txBox="1"/>
          <p:nvPr/>
        </p:nvSpPr>
        <p:spPr>
          <a:xfrm>
            <a:off x="6499421" y="3112253"/>
            <a:ext cx="2181300" cy="3540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공정</a:t>
            </a:r>
            <a:r>
              <a:rPr b="1" lang="es" sz="1100">
                <a:solidFill>
                  <a:schemeClr val="dk1"/>
                </a:solidFill>
                <a:latin typeface="Roboto"/>
                <a:ea typeface="Roboto"/>
                <a:cs typeface="Roboto"/>
                <a:sym typeface="Roboto"/>
              </a:rPr>
              <a:t>별 실적 </a:t>
            </a:r>
            <a:r>
              <a:rPr b="1" lang="es" sz="1100">
                <a:solidFill>
                  <a:schemeClr val="dk1"/>
                </a:solidFill>
                <a:latin typeface="Roboto"/>
                <a:ea typeface="Roboto"/>
                <a:cs typeface="Roboto"/>
                <a:sym typeface="Roboto"/>
              </a:rPr>
              <a:t>확인</a:t>
            </a:r>
            <a:endParaRPr b="1" sz="1100">
              <a:solidFill>
                <a:schemeClr val="dk1"/>
              </a:solidFill>
              <a:latin typeface="Roboto"/>
              <a:ea typeface="Roboto"/>
              <a:cs typeface="Roboto"/>
              <a:sym typeface="Roboto"/>
            </a:endParaRPr>
          </a:p>
        </p:txBody>
      </p:sp>
      <p:grpSp>
        <p:nvGrpSpPr>
          <p:cNvPr id="2431" name="Google Shape;2431;p71"/>
          <p:cNvGrpSpPr/>
          <p:nvPr/>
        </p:nvGrpSpPr>
        <p:grpSpPr>
          <a:xfrm>
            <a:off x="3396127" y="2630937"/>
            <a:ext cx="307200" cy="259800"/>
            <a:chOff x="1251652" y="1770525"/>
            <a:chExt cx="307200" cy="259800"/>
          </a:xfrm>
        </p:grpSpPr>
        <p:sp>
          <p:nvSpPr>
            <p:cNvPr id="2432" name="Google Shape;2432;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4" name="Google Shape;2434;p71"/>
          <p:cNvSpPr txBox="1"/>
          <p:nvPr/>
        </p:nvSpPr>
        <p:spPr>
          <a:xfrm>
            <a:off x="3566575" y="2630038"/>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Procedure</a:t>
            </a:r>
            <a:endParaRPr b="1" sz="1100">
              <a:solidFill>
                <a:schemeClr val="dk1"/>
              </a:solidFill>
              <a:latin typeface="Roboto"/>
              <a:ea typeface="Roboto"/>
              <a:cs typeface="Roboto"/>
              <a:sym typeface="Roboto"/>
            </a:endParaRPr>
          </a:p>
        </p:txBody>
      </p:sp>
      <p:grpSp>
        <p:nvGrpSpPr>
          <p:cNvPr id="2435" name="Google Shape;2435;p71"/>
          <p:cNvGrpSpPr/>
          <p:nvPr/>
        </p:nvGrpSpPr>
        <p:grpSpPr>
          <a:xfrm>
            <a:off x="3396127" y="2961062"/>
            <a:ext cx="307200" cy="259800"/>
            <a:chOff x="1251652" y="1770525"/>
            <a:chExt cx="307200" cy="259800"/>
          </a:xfrm>
        </p:grpSpPr>
        <p:sp>
          <p:nvSpPr>
            <p:cNvPr id="2436" name="Google Shape;2436;p71"/>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71"/>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8" name="Google Shape;2438;p71"/>
          <p:cNvSpPr txBox="1"/>
          <p:nvPr/>
        </p:nvSpPr>
        <p:spPr>
          <a:xfrm>
            <a:off x="3566575" y="2960163"/>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Sass</a:t>
            </a:r>
            <a:endParaRPr b="1" sz="1100">
              <a:solidFill>
                <a:schemeClr val="dk1"/>
              </a:solidFill>
              <a:latin typeface="Roboto"/>
              <a:ea typeface="Roboto"/>
              <a:cs typeface="Roboto"/>
              <a:sym typeface="Roboto"/>
            </a:endParaRPr>
          </a:p>
        </p:txBody>
      </p:sp>
      <p:sp>
        <p:nvSpPr>
          <p:cNvPr id="2439" name="Google Shape;2439;p71"/>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54/</a:t>
            </a:r>
            <a:r>
              <a:rPr lang="es" sz="1300">
                <a:solidFill>
                  <a:schemeClr val="dk1"/>
                </a:solidFill>
                <a:latin typeface="Jua"/>
                <a:ea typeface="Jua"/>
                <a:cs typeface="Jua"/>
                <a:sym typeface="Jua"/>
              </a:rPr>
              <a:t>101</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72"/>
          <p:cNvSpPr/>
          <p:nvPr/>
        </p:nvSpPr>
        <p:spPr>
          <a:xfrm flipH="1">
            <a:off x="6233750" y="3531878"/>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5" name="Google Shape;2445;p72"/>
          <p:cNvCxnSpPr>
            <a:stCxn id="2446"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447" name="Google Shape;2447;p72"/>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48" name="Google Shape;2448;p72"/>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449" name="Google Shape;2449;p72"/>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50" name="Google Shape;2450;p72"/>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451" name="Google Shape;2451;p72"/>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52" name="Google Shape;2452;p72"/>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453" name="Google Shape;2453;p72"/>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54" name="Google Shape;2454;p72"/>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446" name="Google Shape;2446;p72"/>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455" name="Google Shape;2455;p72"/>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456" name="Google Shape;2456;p72"/>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457" name="Google Shape;2457;p72"/>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458" name="Google Shape;2458;p72"/>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459" name="Google Shape;2459;p72"/>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460" name="Google Shape;2460;p72"/>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461" name="Google Shape;2461;p72"/>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462" name="Google Shape;2462;p72"/>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63" name="Google Shape;2463;p72"/>
          <p:cNvCxnSpPr/>
          <p:nvPr/>
        </p:nvCxnSpPr>
        <p:spPr>
          <a:xfrm flipH="1" rot="10800000">
            <a:off x="975" y="766800"/>
            <a:ext cx="1965600" cy="8100"/>
          </a:xfrm>
          <a:prstGeom prst="straightConnector1">
            <a:avLst/>
          </a:prstGeom>
          <a:noFill/>
          <a:ln cap="flat" cmpd="sng" w="28575">
            <a:solidFill>
              <a:srgbClr val="EFA594"/>
            </a:solidFill>
            <a:prstDash val="solid"/>
            <a:round/>
            <a:headEnd len="med" w="med" type="none"/>
            <a:tailEnd len="med" w="med" type="none"/>
          </a:ln>
        </p:spPr>
      </p:cxnSp>
      <p:sp>
        <p:nvSpPr>
          <p:cNvPr id="2464" name="Google Shape;2464;p72"/>
          <p:cNvSpPr txBox="1"/>
          <p:nvPr/>
        </p:nvSpPr>
        <p:spPr>
          <a:xfrm>
            <a:off x="81276" y="447475"/>
            <a:ext cx="202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생산계획</a:t>
            </a:r>
            <a:r>
              <a:rPr b="1" lang="es" sz="1200">
                <a:solidFill>
                  <a:srgbClr val="EFA594"/>
                </a:solidFill>
                <a:latin typeface="Roboto"/>
                <a:ea typeface="Roboto"/>
                <a:cs typeface="Roboto"/>
                <a:sym typeface="Roboto"/>
              </a:rPr>
              <a:t> </a:t>
            </a:r>
            <a:r>
              <a:rPr b="1" lang="es" sz="1200">
                <a:solidFill>
                  <a:srgbClr val="EFA594"/>
                </a:solidFill>
                <a:latin typeface="Roboto"/>
                <a:ea typeface="Roboto"/>
                <a:cs typeface="Roboto"/>
                <a:sym typeface="Roboto"/>
              </a:rPr>
              <a:t>-</a:t>
            </a:r>
            <a:r>
              <a:rPr b="1" lang="es" sz="1200">
                <a:solidFill>
                  <a:srgbClr val="EFA594"/>
                </a:solidFill>
                <a:latin typeface="Roboto"/>
                <a:ea typeface="Roboto"/>
                <a:cs typeface="Roboto"/>
                <a:sym typeface="Roboto"/>
              </a:rPr>
              <a:t> </a:t>
            </a:r>
            <a:r>
              <a:rPr b="1" lang="es" sz="1200">
                <a:solidFill>
                  <a:srgbClr val="EFA594"/>
                </a:solidFill>
                <a:latin typeface="Roboto"/>
                <a:ea typeface="Roboto"/>
                <a:cs typeface="Roboto"/>
                <a:sym typeface="Roboto"/>
              </a:rPr>
              <a:t>생산계획 등록</a:t>
            </a:r>
            <a:endParaRPr b="1" sz="1200">
              <a:solidFill>
                <a:srgbClr val="EFA594"/>
              </a:solidFill>
              <a:latin typeface="Roboto"/>
              <a:ea typeface="Roboto"/>
              <a:cs typeface="Roboto"/>
              <a:sym typeface="Roboto"/>
            </a:endParaRPr>
          </a:p>
        </p:txBody>
      </p:sp>
      <p:pic>
        <p:nvPicPr>
          <p:cNvPr id="2465" name="Google Shape;2465;p72"/>
          <p:cNvPicPr preferRelativeResize="0"/>
          <p:nvPr/>
        </p:nvPicPr>
        <p:blipFill rotWithShape="1">
          <a:blip r:embed="rId3">
            <a:alphaModFix/>
          </a:blip>
          <a:srcRect b="0" l="27166" r="7182" t="0"/>
          <a:stretch/>
        </p:blipFill>
        <p:spPr>
          <a:xfrm flipH="1" rot="550482">
            <a:off x="1910597" y="541466"/>
            <a:ext cx="167991" cy="252268"/>
          </a:xfrm>
          <a:prstGeom prst="rect">
            <a:avLst/>
          </a:prstGeom>
          <a:noFill/>
          <a:ln>
            <a:noFill/>
          </a:ln>
        </p:spPr>
      </p:pic>
      <p:sp>
        <p:nvSpPr>
          <p:cNvPr id="2466" name="Google Shape;2466;p72"/>
          <p:cNvSpPr/>
          <p:nvPr/>
        </p:nvSpPr>
        <p:spPr>
          <a:xfrm>
            <a:off x="258625" y="1940953"/>
            <a:ext cx="7519500" cy="2980200"/>
          </a:xfrm>
          <a:prstGeom prst="round2DiagRect">
            <a:avLst>
              <a:gd fmla="val 7124" name="adj1"/>
              <a:gd fmla="val 0" name="adj2"/>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7" name="Google Shape;2467;p72"/>
          <p:cNvPicPr preferRelativeResize="0"/>
          <p:nvPr/>
        </p:nvPicPr>
        <p:blipFill>
          <a:blip r:embed="rId4">
            <a:alphaModFix/>
          </a:blip>
          <a:stretch>
            <a:fillRect/>
          </a:stretch>
        </p:blipFill>
        <p:spPr>
          <a:xfrm>
            <a:off x="446737" y="2148097"/>
            <a:ext cx="7110625" cy="2359175"/>
          </a:xfrm>
          <a:prstGeom prst="rect">
            <a:avLst/>
          </a:prstGeom>
          <a:noFill/>
          <a:ln>
            <a:noFill/>
          </a:ln>
        </p:spPr>
      </p:pic>
      <p:sp>
        <p:nvSpPr>
          <p:cNvPr id="2468" name="Google Shape;2468;p72"/>
          <p:cNvSpPr txBox="1"/>
          <p:nvPr/>
        </p:nvSpPr>
        <p:spPr>
          <a:xfrm>
            <a:off x="2021232" y="4534021"/>
            <a:ext cx="446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미출고된 주문 목록 조회 - 전체조회 / 제품별 조회 가능</a:t>
            </a:r>
            <a:endParaRPr b="1" sz="1200">
              <a:solidFill>
                <a:schemeClr val="dk1"/>
              </a:solidFill>
              <a:latin typeface="Roboto"/>
              <a:ea typeface="Roboto"/>
              <a:cs typeface="Roboto"/>
              <a:sym typeface="Roboto"/>
            </a:endParaRPr>
          </a:p>
        </p:txBody>
      </p:sp>
      <p:sp>
        <p:nvSpPr>
          <p:cNvPr id="2469" name="Google Shape;2469;p72"/>
          <p:cNvSpPr/>
          <p:nvPr/>
        </p:nvSpPr>
        <p:spPr>
          <a:xfrm>
            <a:off x="1106900" y="2505253"/>
            <a:ext cx="1017300" cy="2883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470" name="Google Shape;2470;p72"/>
          <p:cNvCxnSpPr>
            <a:stCxn id="2469" idx="0"/>
            <a:endCxn id="2471" idx="2"/>
          </p:cNvCxnSpPr>
          <p:nvPr/>
        </p:nvCxnSpPr>
        <p:spPr>
          <a:xfrm rot="-5400000">
            <a:off x="3637550" y="-387947"/>
            <a:ext cx="871200" cy="4915200"/>
          </a:xfrm>
          <a:prstGeom prst="bentConnector2">
            <a:avLst/>
          </a:prstGeom>
          <a:noFill/>
          <a:ln cap="flat" cmpd="sng" w="9525">
            <a:solidFill>
              <a:srgbClr val="B45F06"/>
            </a:solidFill>
            <a:prstDash val="dash"/>
            <a:round/>
            <a:headEnd len="med" w="med" type="none"/>
            <a:tailEnd len="med" w="med" type="none"/>
          </a:ln>
        </p:spPr>
      </p:cxnSp>
      <p:sp>
        <p:nvSpPr>
          <p:cNvPr id="2471" name="Google Shape;2471;p72"/>
          <p:cNvSpPr/>
          <p:nvPr/>
        </p:nvSpPr>
        <p:spPr>
          <a:xfrm>
            <a:off x="6530747" y="406759"/>
            <a:ext cx="1965600" cy="24543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2" name="Google Shape;2472;p72"/>
          <p:cNvPicPr preferRelativeResize="0"/>
          <p:nvPr/>
        </p:nvPicPr>
        <p:blipFill>
          <a:blip r:embed="rId5">
            <a:alphaModFix/>
          </a:blip>
          <a:stretch>
            <a:fillRect/>
          </a:stretch>
        </p:blipFill>
        <p:spPr>
          <a:xfrm>
            <a:off x="6653190" y="497815"/>
            <a:ext cx="1740525" cy="2302300"/>
          </a:xfrm>
          <a:prstGeom prst="rect">
            <a:avLst/>
          </a:prstGeom>
          <a:noFill/>
          <a:ln>
            <a:noFill/>
          </a:ln>
        </p:spPr>
      </p:pic>
      <p:sp>
        <p:nvSpPr>
          <p:cNvPr id="2473" name="Google Shape;2473;p72"/>
          <p:cNvSpPr txBox="1"/>
          <p:nvPr/>
        </p:nvSpPr>
        <p:spPr>
          <a:xfrm>
            <a:off x="3020728" y="1368664"/>
            <a:ext cx="21855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제품별 검색 - 제품 선택 모달</a:t>
            </a:r>
            <a:endParaRPr b="1" sz="1000">
              <a:solidFill>
                <a:srgbClr val="B45F06"/>
              </a:solidFill>
              <a:latin typeface="Roboto"/>
              <a:ea typeface="Roboto"/>
              <a:cs typeface="Roboto"/>
              <a:sym typeface="Roboto"/>
            </a:endParaRPr>
          </a:p>
        </p:txBody>
      </p:sp>
      <p:sp>
        <p:nvSpPr>
          <p:cNvPr id="2474" name="Google Shape;2474;p72"/>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55/</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8" name="Shape 2478"/>
        <p:cNvGrpSpPr/>
        <p:nvPr/>
      </p:nvGrpSpPr>
      <p:grpSpPr>
        <a:xfrm>
          <a:off x="0" y="0"/>
          <a:ext cx="0" cy="0"/>
          <a:chOff x="0" y="0"/>
          <a:chExt cx="0" cy="0"/>
        </a:xfrm>
      </p:grpSpPr>
      <p:sp>
        <p:nvSpPr>
          <p:cNvPr id="2479" name="Google Shape;2479;p73"/>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73"/>
          <p:cNvSpPr/>
          <p:nvPr/>
        </p:nvSpPr>
        <p:spPr>
          <a:xfrm>
            <a:off x="133925" y="841300"/>
            <a:ext cx="6616800" cy="42153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1" name="Google Shape;2481;p73"/>
          <p:cNvCxnSpPr>
            <a:stCxn id="2482"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483" name="Google Shape;2483;p73"/>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84" name="Google Shape;2484;p73"/>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485" name="Google Shape;2485;p73"/>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86" name="Google Shape;2486;p73"/>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487" name="Google Shape;2487;p73"/>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88" name="Google Shape;2488;p73"/>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489" name="Google Shape;2489;p73"/>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90" name="Google Shape;2490;p73"/>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482" name="Google Shape;2482;p73"/>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491" name="Google Shape;2491;p73"/>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492" name="Google Shape;2492;p73"/>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493" name="Google Shape;2493;p73"/>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494" name="Google Shape;2494;p73"/>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495" name="Google Shape;2495;p73"/>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496" name="Google Shape;2496;p73"/>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497" name="Google Shape;2497;p73"/>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498" name="Google Shape;2498;p73"/>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499" name="Google Shape;2499;p73"/>
          <p:cNvCxnSpPr/>
          <p:nvPr/>
        </p:nvCxnSpPr>
        <p:spPr>
          <a:xfrm flipH="1" rot="10800000">
            <a:off x="975" y="766800"/>
            <a:ext cx="1965600" cy="8100"/>
          </a:xfrm>
          <a:prstGeom prst="straightConnector1">
            <a:avLst/>
          </a:prstGeom>
          <a:noFill/>
          <a:ln cap="flat" cmpd="sng" w="28575">
            <a:solidFill>
              <a:srgbClr val="EFA594"/>
            </a:solidFill>
            <a:prstDash val="solid"/>
            <a:round/>
            <a:headEnd len="med" w="med" type="none"/>
            <a:tailEnd len="med" w="med" type="none"/>
          </a:ln>
        </p:spPr>
      </p:cxnSp>
      <p:sp>
        <p:nvSpPr>
          <p:cNvPr id="2500" name="Google Shape;2500;p73"/>
          <p:cNvSpPr txBox="1"/>
          <p:nvPr/>
        </p:nvSpPr>
        <p:spPr>
          <a:xfrm>
            <a:off x="81276" y="447475"/>
            <a:ext cx="202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생산계획 - 생산계획 등록</a:t>
            </a:r>
            <a:endParaRPr b="1" sz="1200">
              <a:solidFill>
                <a:srgbClr val="EFA594"/>
              </a:solidFill>
              <a:latin typeface="Roboto"/>
              <a:ea typeface="Roboto"/>
              <a:cs typeface="Roboto"/>
              <a:sym typeface="Roboto"/>
            </a:endParaRPr>
          </a:p>
        </p:txBody>
      </p:sp>
      <p:pic>
        <p:nvPicPr>
          <p:cNvPr id="2501" name="Google Shape;2501;p73"/>
          <p:cNvPicPr preferRelativeResize="0"/>
          <p:nvPr/>
        </p:nvPicPr>
        <p:blipFill rotWithShape="1">
          <a:blip r:embed="rId3">
            <a:alphaModFix/>
          </a:blip>
          <a:srcRect b="0" l="27166" r="7182" t="0"/>
          <a:stretch/>
        </p:blipFill>
        <p:spPr>
          <a:xfrm flipH="1" rot="550482">
            <a:off x="1910597" y="541466"/>
            <a:ext cx="167991" cy="252268"/>
          </a:xfrm>
          <a:prstGeom prst="rect">
            <a:avLst/>
          </a:prstGeom>
          <a:noFill/>
          <a:ln>
            <a:noFill/>
          </a:ln>
        </p:spPr>
      </p:pic>
      <p:pic>
        <p:nvPicPr>
          <p:cNvPr id="2502" name="Google Shape;2502;p73"/>
          <p:cNvPicPr preferRelativeResize="0"/>
          <p:nvPr/>
        </p:nvPicPr>
        <p:blipFill>
          <a:blip r:embed="rId4">
            <a:alphaModFix/>
          </a:blip>
          <a:stretch>
            <a:fillRect/>
          </a:stretch>
        </p:blipFill>
        <p:spPr>
          <a:xfrm>
            <a:off x="231025" y="959776"/>
            <a:ext cx="6379775" cy="3958824"/>
          </a:xfrm>
          <a:prstGeom prst="rect">
            <a:avLst/>
          </a:prstGeom>
          <a:noFill/>
          <a:ln>
            <a:noFill/>
          </a:ln>
        </p:spPr>
      </p:pic>
      <p:sp>
        <p:nvSpPr>
          <p:cNvPr id="2503" name="Google Shape;2503;p73"/>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56/</a:t>
            </a:r>
            <a:r>
              <a:rPr lang="es" sz="1300">
                <a:solidFill>
                  <a:schemeClr val="dk1"/>
                </a:solidFill>
                <a:latin typeface="Jua"/>
                <a:ea typeface="Jua"/>
                <a:cs typeface="Jua"/>
                <a:sym typeface="Jua"/>
              </a:rPr>
              <a:t>101</a:t>
            </a:r>
            <a:endParaRPr/>
          </a:p>
        </p:txBody>
      </p:sp>
      <p:sp>
        <p:nvSpPr>
          <p:cNvPr id="2504" name="Google Shape;2504;p73"/>
          <p:cNvSpPr/>
          <p:nvPr/>
        </p:nvSpPr>
        <p:spPr>
          <a:xfrm>
            <a:off x="354625" y="1994775"/>
            <a:ext cx="6177600" cy="2385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505" name="Google Shape;2505;p73"/>
          <p:cNvCxnSpPr/>
          <p:nvPr/>
        </p:nvCxnSpPr>
        <p:spPr>
          <a:xfrm flipH="1" rot="5400000">
            <a:off x="3706075" y="3046700"/>
            <a:ext cx="1700700" cy="111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506" name="Google Shape;2506;p73"/>
          <p:cNvSpPr txBox="1"/>
          <p:nvPr/>
        </p:nvSpPr>
        <p:spPr>
          <a:xfrm>
            <a:off x="2686195" y="3012529"/>
            <a:ext cx="21855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주문 선택 시 생산 계획에 추가</a:t>
            </a:r>
            <a:endParaRPr b="1" sz="1000">
              <a:solidFill>
                <a:srgbClr val="B45F06"/>
              </a:solidFill>
              <a:latin typeface="Roboto"/>
              <a:ea typeface="Roboto"/>
              <a:cs typeface="Roboto"/>
              <a:sym typeface="Roboto"/>
            </a:endParaRPr>
          </a:p>
        </p:txBody>
      </p:sp>
      <p:sp>
        <p:nvSpPr>
          <p:cNvPr id="2507" name="Google Shape;2507;p73"/>
          <p:cNvSpPr/>
          <p:nvPr/>
        </p:nvSpPr>
        <p:spPr>
          <a:xfrm flipH="1" rot="10800000">
            <a:off x="5241950" y="1602004"/>
            <a:ext cx="1065000" cy="2307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508" name="Google Shape;2508;p73"/>
          <p:cNvCxnSpPr>
            <a:stCxn id="2507" idx="2"/>
            <a:endCxn id="2509" idx="1"/>
          </p:cNvCxnSpPr>
          <p:nvPr/>
        </p:nvCxnSpPr>
        <p:spPr>
          <a:xfrm rot="-5400000">
            <a:off x="6230150" y="725704"/>
            <a:ext cx="420600" cy="1332000"/>
          </a:xfrm>
          <a:prstGeom prst="bentConnector2">
            <a:avLst/>
          </a:prstGeom>
          <a:noFill/>
          <a:ln cap="flat" cmpd="sng" w="9525">
            <a:solidFill>
              <a:srgbClr val="B45F06"/>
            </a:solidFill>
            <a:prstDash val="dash"/>
            <a:round/>
            <a:headEnd len="med" w="med" type="none"/>
            <a:tailEnd len="med" w="med" type="none"/>
          </a:ln>
        </p:spPr>
      </p:cxnSp>
      <p:sp>
        <p:nvSpPr>
          <p:cNvPr id="2509" name="Google Shape;2509;p73"/>
          <p:cNvSpPr txBox="1"/>
          <p:nvPr/>
        </p:nvSpPr>
        <p:spPr>
          <a:xfrm>
            <a:off x="7106483" y="1031951"/>
            <a:ext cx="21855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주문</a:t>
            </a:r>
            <a:r>
              <a:rPr b="1" lang="es" sz="1000">
                <a:solidFill>
                  <a:srgbClr val="B45F06"/>
                </a:solidFill>
                <a:latin typeface="Roboto"/>
                <a:ea typeface="Roboto"/>
                <a:cs typeface="Roboto"/>
                <a:sym typeface="Roboto"/>
              </a:rPr>
              <a:t>별 기계획/미계획량 표시</a:t>
            </a:r>
            <a:endParaRPr b="1" sz="1000">
              <a:solidFill>
                <a:srgbClr val="B45F06"/>
              </a:solidFill>
              <a:latin typeface="Roboto"/>
              <a:ea typeface="Roboto"/>
              <a:cs typeface="Roboto"/>
              <a:sym typeface="Roboto"/>
            </a:endParaRPr>
          </a:p>
        </p:txBody>
      </p:sp>
      <p:sp>
        <p:nvSpPr>
          <p:cNvPr id="2510" name="Google Shape;2510;p73"/>
          <p:cNvSpPr/>
          <p:nvPr/>
        </p:nvSpPr>
        <p:spPr>
          <a:xfrm flipH="1" rot="10800000">
            <a:off x="5075100" y="3588878"/>
            <a:ext cx="593400" cy="7038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511" name="Google Shape;2511;p73"/>
          <p:cNvCxnSpPr>
            <a:endCxn id="2512" idx="1"/>
          </p:cNvCxnSpPr>
          <p:nvPr/>
        </p:nvCxnSpPr>
        <p:spPr>
          <a:xfrm flipH="1" rot="10800000">
            <a:off x="5676005" y="4031704"/>
            <a:ext cx="2040600" cy="6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512" name="Google Shape;2512;p73"/>
          <p:cNvSpPr txBox="1"/>
          <p:nvPr/>
        </p:nvSpPr>
        <p:spPr>
          <a:xfrm>
            <a:off x="7716605" y="3882154"/>
            <a:ext cx="8607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계획량 입력</a:t>
            </a:r>
            <a:endParaRPr b="1" sz="1000">
              <a:solidFill>
                <a:srgbClr val="B45F06"/>
              </a:solidFill>
              <a:latin typeface="Roboto"/>
              <a:ea typeface="Roboto"/>
              <a:cs typeface="Roboto"/>
              <a:sym typeface="Roboto"/>
            </a:endParaRPr>
          </a:p>
        </p:txBody>
      </p:sp>
      <p:sp>
        <p:nvSpPr>
          <p:cNvPr id="2513" name="Google Shape;2513;p73"/>
          <p:cNvSpPr/>
          <p:nvPr/>
        </p:nvSpPr>
        <p:spPr>
          <a:xfrm flipH="1" rot="10800000">
            <a:off x="5897057" y="3524726"/>
            <a:ext cx="405600" cy="2322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514" name="Google Shape;2514;p73"/>
          <p:cNvCxnSpPr/>
          <p:nvPr/>
        </p:nvCxnSpPr>
        <p:spPr>
          <a:xfrm>
            <a:off x="6285600" y="3633702"/>
            <a:ext cx="1216200" cy="6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515" name="Google Shape;2515;p73"/>
          <p:cNvSpPr txBox="1"/>
          <p:nvPr/>
        </p:nvSpPr>
        <p:spPr>
          <a:xfrm>
            <a:off x="7487998" y="3465257"/>
            <a:ext cx="13020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제품별 재고 확인</a:t>
            </a:r>
            <a:endParaRPr b="1" sz="1000">
              <a:solidFill>
                <a:srgbClr val="B45F06"/>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9" name="Shape 2519"/>
        <p:cNvGrpSpPr/>
        <p:nvPr/>
      </p:nvGrpSpPr>
      <p:grpSpPr>
        <a:xfrm>
          <a:off x="0" y="0"/>
          <a:ext cx="0" cy="0"/>
          <a:chOff x="0" y="0"/>
          <a:chExt cx="0" cy="0"/>
        </a:xfrm>
      </p:grpSpPr>
      <p:sp>
        <p:nvSpPr>
          <p:cNvPr id="2520" name="Google Shape;2520;p74"/>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4"/>
          <p:cNvSpPr/>
          <p:nvPr/>
        </p:nvSpPr>
        <p:spPr>
          <a:xfrm>
            <a:off x="133925" y="841300"/>
            <a:ext cx="6580200" cy="24147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2" name="Google Shape;2522;p74"/>
          <p:cNvCxnSpPr>
            <a:stCxn id="2523"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524" name="Google Shape;2524;p74"/>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525" name="Google Shape;2525;p74"/>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526" name="Google Shape;2526;p74"/>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527" name="Google Shape;2527;p74"/>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528" name="Google Shape;2528;p74"/>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529" name="Google Shape;2529;p74"/>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530" name="Google Shape;2530;p74"/>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531" name="Google Shape;2531;p74"/>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523" name="Google Shape;2523;p74"/>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532" name="Google Shape;2532;p74"/>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533" name="Google Shape;2533;p74"/>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534" name="Google Shape;2534;p74"/>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535" name="Google Shape;2535;p74"/>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536" name="Google Shape;2536;p74"/>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537" name="Google Shape;2537;p74"/>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538" name="Google Shape;2538;p74"/>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539" name="Google Shape;2539;p74"/>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540" name="Google Shape;2540;p74"/>
          <p:cNvCxnSpPr/>
          <p:nvPr/>
        </p:nvCxnSpPr>
        <p:spPr>
          <a:xfrm flipH="1" rot="10800000">
            <a:off x="975" y="766800"/>
            <a:ext cx="1965600" cy="8100"/>
          </a:xfrm>
          <a:prstGeom prst="straightConnector1">
            <a:avLst/>
          </a:prstGeom>
          <a:noFill/>
          <a:ln cap="flat" cmpd="sng" w="28575">
            <a:solidFill>
              <a:srgbClr val="EFA594"/>
            </a:solidFill>
            <a:prstDash val="solid"/>
            <a:round/>
            <a:headEnd len="med" w="med" type="none"/>
            <a:tailEnd len="med" w="med" type="none"/>
          </a:ln>
        </p:spPr>
      </p:cxnSp>
      <p:sp>
        <p:nvSpPr>
          <p:cNvPr id="2541" name="Google Shape;2541;p74"/>
          <p:cNvSpPr txBox="1"/>
          <p:nvPr/>
        </p:nvSpPr>
        <p:spPr>
          <a:xfrm>
            <a:off x="81276" y="447475"/>
            <a:ext cx="202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생산계획 - 생산계획 등록</a:t>
            </a:r>
            <a:endParaRPr b="1" sz="1200">
              <a:solidFill>
                <a:srgbClr val="EFA594"/>
              </a:solidFill>
              <a:latin typeface="Roboto"/>
              <a:ea typeface="Roboto"/>
              <a:cs typeface="Roboto"/>
              <a:sym typeface="Roboto"/>
            </a:endParaRPr>
          </a:p>
        </p:txBody>
      </p:sp>
      <p:pic>
        <p:nvPicPr>
          <p:cNvPr id="2542" name="Google Shape;2542;p74"/>
          <p:cNvPicPr preferRelativeResize="0"/>
          <p:nvPr/>
        </p:nvPicPr>
        <p:blipFill rotWithShape="1">
          <a:blip r:embed="rId3">
            <a:alphaModFix/>
          </a:blip>
          <a:srcRect b="0" l="27166" r="7182" t="0"/>
          <a:stretch/>
        </p:blipFill>
        <p:spPr>
          <a:xfrm flipH="1" rot="550482">
            <a:off x="1910597" y="541466"/>
            <a:ext cx="167991" cy="252268"/>
          </a:xfrm>
          <a:prstGeom prst="rect">
            <a:avLst/>
          </a:prstGeom>
          <a:noFill/>
          <a:ln>
            <a:noFill/>
          </a:ln>
        </p:spPr>
      </p:pic>
      <p:sp>
        <p:nvSpPr>
          <p:cNvPr id="2543" name="Google Shape;2543;p74"/>
          <p:cNvSpPr txBox="1"/>
          <p:nvPr/>
        </p:nvSpPr>
        <p:spPr>
          <a:xfrm>
            <a:off x="2501149" y="2854900"/>
            <a:ext cx="329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생산계획 등록 정보 입력</a:t>
            </a:r>
            <a:endParaRPr b="1" sz="1200">
              <a:solidFill>
                <a:schemeClr val="dk1"/>
              </a:solidFill>
              <a:latin typeface="Roboto"/>
              <a:ea typeface="Roboto"/>
              <a:cs typeface="Roboto"/>
              <a:sym typeface="Roboto"/>
            </a:endParaRPr>
          </a:p>
        </p:txBody>
      </p:sp>
      <p:pic>
        <p:nvPicPr>
          <p:cNvPr id="2544" name="Google Shape;2544;p74"/>
          <p:cNvPicPr preferRelativeResize="0"/>
          <p:nvPr/>
        </p:nvPicPr>
        <p:blipFill>
          <a:blip r:embed="rId4">
            <a:alphaModFix/>
          </a:blip>
          <a:stretch>
            <a:fillRect/>
          </a:stretch>
        </p:blipFill>
        <p:spPr>
          <a:xfrm>
            <a:off x="236288" y="999795"/>
            <a:ext cx="6322826" cy="1778917"/>
          </a:xfrm>
          <a:prstGeom prst="rect">
            <a:avLst/>
          </a:prstGeom>
          <a:solidFill>
            <a:srgbClr val="A4C2F4"/>
          </a:solidFill>
          <a:ln>
            <a:noFill/>
          </a:ln>
        </p:spPr>
      </p:pic>
      <p:sp>
        <p:nvSpPr>
          <p:cNvPr id="2545" name="Google Shape;2545;p74"/>
          <p:cNvSpPr/>
          <p:nvPr/>
        </p:nvSpPr>
        <p:spPr>
          <a:xfrm flipH="1" rot="10800000">
            <a:off x="5524408" y="2293552"/>
            <a:ext cx="897000" cy="2889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546" name="Google Shape;2546;p74"/>
          <p:cNvCxnSpPr/>
          <p:nvPr/>
        </p:nvCxnSpPr>
        <p:spPr>
          <a:xfrm flipH="1" rot="-5400000">
            <a:off x="5645458" y="3138502"/>
            <a:ext cx="1126200" cy="141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547" name="Google Shape;2547;p74"/>
          <p:cNvSpPr/>
          <p:nvPr/>
        </p:nvSpPr>
        <p:spPr>
          <a:xfrm>
            <a:off x="5734100" y="2961650"/>
            <a:ext cx="2576100" cy="20421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8" name="Google Shape;2548;p74"/>
          <p:cNvPicPr preferRelativeResize="0"/>
          <p:nvPr/>
        </p:nvPicPr>
        <p:blipFill>
          <a:blip r:embed="rId5">
            <a:alphaModFix/>
          </a:blip>
          <a:stretch>
            <a:fillRect/>
          </a:stretch>
        </p:blipFill>
        <p:spPr>
          <a:xfrm>
            <a:off x="5863526" y="3101501"/>
            <a:ext cx="2290128" cy="1778900"/>
          </a:xfrm>
          <a:prstGeom prst="rect">
            <a:avLst/>
          </a:prstGeom>
          <a:noFill/>
          <a:ln>
            <a:noFill/>
          </a:ln>
        </p:spPr>
      </p:pic>
      <p:sp>
        <p:nvSpPr>
          <p:cNvPr id="2549" name="Google Shape;2549;p74"/>
          <p:cNvSpPr txBox="1"/>
          <p:nvPr/>
        </p:nvSpPr>
        <p:spPr>
          <a:xfrm>
            <a:off x="6322823" y="2622493"/>
            <a:ext cx="17745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관리자급 직원 선택 모달</a:t>
            </a:r>
            <a:endParaRPr b="1" sz="1000">
              <a:solidFill>
                <a:srgbClr val="B45F06"/>
              </a:solidFill>
              <a:latin typeface="Roboto"/>
              <a:ea typeface="Roboto"/>
              <a:cs typeface="Roboto"/>
              <a:sym typeface="Roboto"/>
            </a:endParaRPr>
          </a:p>
        </p:txBody>
      </p:sp>
      <p:sp>
        <p:nvSpPr>
          <p:cNvPr id="2550" name="Google Shape;2550;p74"/>
          <p:cNvSpPr/>
          <p:nvPr/>
        </p:nvSpPr>
        <p:spPr>
          <a:xfrm flipH="1" rot="10800000">
            <a:off x="6162629" y="973961"/>
            <a:ext cx="471600" cy="2694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551" name="Google Shape;2551;p74"/>
          <p:cNvSpPr txBox="1"/>
          <p:nvPr/>
        </p:nvSpPr>
        <p:spPr>
          <a:xfrm>
            <a:off x="7224334" y="1033754"/>
            <a:ext cx="11796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생산계획 등록</a:t>
            </a:r>
            <a:endParaRPr b="1" sz="1000">
              <a:solidFill>
                <a:srgbClr val="B45F06"/>
              </a:solidFill>
              <a:latin typeface="Roboto"/>
              <a:ea typeface="Roboto"/>
              <a:cs typeface="Roboto"/>
              <a:sym typeface="Roboto"/>
            </a:endParaRPr>
          </a:p>
          <a:p>
            <a:pPr indent="0" lvl="0" marL="0" rtl="0" algn="l">
              <a:spcBef>
                <a:spcPts val="0"/>
              </a:spcBef>
              <a:spcAft>
                <a:spcPts val="0"/>
              </a:spcAft>
              <a:buNone/>
            </a:pPr>
            <a:r>
              <a:t/>
            </a:r>
            <a:endParaRPr b="1" sz="1000">
              <a:solidFill>
                <a:srgbClr val="B45F06"/>
              </a:solidFill>
              <a:latin typeface="Roboto"/>
              <a:ea typeface="Roboto"/>
              <a:cs typeface="Roboto"/>
              <a:sym typeface="Roboto"/>
            </a:endParaRPr>
          </a:p>
        </p:txBody>
      </p:sp>
      <p:cxnSp>
        <p:nvCxnSpPr>
          <p:cNvPr id="2552" name="Google Shape;2552;p74"/>
          <p:cNvCxnSpPr>
            <a:stCxn id="2550" idx="3"/>
          </p:cNvCxnSpPr>
          <p:nvPr/>
        </p:nvCxnSpPr>
        <p:spPr>
          <a:xfrm>
            <a:off x="6634229" y="1108661"/>
            <a:ext cx="656400" cy="18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553" name="Google Shape;2553;p74"/>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57/</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p:nvPr/>
        </p:nvSpPr>
        <p:spPr>
          <a:xfrm>
            <a:off x="7608091" y="2677421"/>
            <a:ext cx="1287000" cy="1837200"/>
          </a:xfrm>
          <a:prstGeom prst="round2DiagRect">
            <a:avLst>
              <a:gd fmla="val 16667" name="adj1"/>
              <a:gd fmla="val 0" name="adj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9" name="Google Shape;179;p21"/>
          <p:cNvSpPr/>
          <p:nvPr/>
        </p:nvSpPr>
        <p:spPr>
          <a:xfrm>
            <a:off x="6163016" y="2667221"/>
            <a:ext cx="1287000" cy="1837200"/>
          </a:xfrm>
          <a:prstGeom prst="round2DiagRect">
            <a:avLst>
              <a:gd fmla="val 16667" name="adj1"/>
              <a:gd fmla="val 0" name="adj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0" name="Google Shape;180;p21"/>
          <p:cNvSpPr/>
          <p:nvPr/>
        </p:nvSpPr>
        <p:spPr>
          <a:xfrm>
            <a:off x="4636316" y="2677621"/>
            <a:ext cx="1287000" cy="1837200"/>
          </a:xfrm>
          <a:prstGeom prst="round2DiagRect">
            <a:avLst>
              <a:gd fmla="val 16667" name="adj1"/>
              <a:gd fmla="val 0" name="adj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1" name="Google Shape;181;p21"/>
          <p:cNvSpPr/>
          <p:nvPr/>
        </p:nvSpPr>
        <p:spPr>
          <a:xfrm>
            <a:off x="3195666" y="2667221"/>
            <a:ext cx="1287000" cy="1837200"/>
          </a:xfrm>
          <a:prstGeom prst="round2DiagRect">
            <a:avLst>
              <a:gd fmla="val 16667" name="adj1"/>
              <a:gd fmla="val 0" name="adj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solidFill>
                  <a:schemeClr val="dk1"/>
                </a:solidFill>
              </a:rPr>
              <a:t> </a:t>
            </a:r>
            <a:endParaRPr>
              <a:solidFill>
                <a:schemeClr val="dk1"/>
              </a:solidFill>
            </a:endParaRPr>
          </a:p>
        </p:txBody>
      </p:sp>
      <p:sp>
        <p:nvSpPr>
          <p:cNvPr id="182" name="Google Shape;182;p21"/>
          <p:cNvSpPr/>
          <p:nvPr/>
        </p:nvSpPr>
        <p:spPr>
          <a:xfrm>
            <a:off x="1734866" y="2698971"/>
            <a:ext cx="1287000" cy="1837200"/>
          </a:xfrm>
          <a:prstGeom prst="round2DiagRect">
            <a:avLst>
              <a:gd fmla="val 16667" name="adj1"/>
              <a:gd fmla="val 0" name="adj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3" name="Google Shape;183;p21"/>
          <p:cNvSpPr/>
          <p:nvPr/>
        </p:nvSpPr>
        <p:spPr>
          <a:xfrm>
            <a:off x="301325" y="2704675"/>
            <a:ext cx="1287000" cy="1837200"/>
          </a:xfrm>
          <a:prstGeom prst="round2DiagRect">
            <a:avLst>
              <a:gd fmla="val 16667" name="adj1"/>
              <a:gd fmla="val 0" name="adj2"/>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4" name="Google Shape;184;p21"/>
          <p:cNvSpPr/>
          <p:nvPr/>
        </p:nvSpPr>
        <p:spPr>
          <a:xfrm>
            <a:off x="344825" y="2736625"/>
            <a:ext cx="1221900" cy="1793700"/>
          </a:xfrm>
          <a:prstGeom prst="round2DiagRect">
            <a:avLst>
              <a:gd fmla="val 16667" name="adj1"/>
              <a:gd fmla="val 0" name="adj2"/>
            </a:avLst>
          </a:prstGeom>
          <a:solidFill>
            <a:srgbClr val="E6555C">
              <a:alpha val="33930"/>
            </a:srgbClr>
          </a:solidFill>
          <a:ln cap="flat" cmpd="sng" w="3810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85" name="Google Shape;185;p21"/>
          <p:cNvSpPr txBox="1"/>
          <p:nvPr>
            <p:ph type="ctrTitle"/>
          </p:nvPr>
        </p:nvSpPr>
        <p:spPr>
          <a:xfrm>
            <a:off x="3598250" y="299425"/>
            <a:ext cx="2207400" cy="59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800">
                <a:latin typeface="Malgun Gothic"/>
                <a:ea typeface="Malgun Gothic"/>
                <a:cs typeface="Malgun Gothic"/>
                <a:sym typeface="Malgun Gothic"/>
              </a:rPr>
              <a:t>역할 분담</a:t>
            </a:r>
            <a:endParaRPr sz="2800">
              <a:latin typeface="Malgun Gothic"/>
              <a:ea typeface="Malgun Gothic"/>
              <a:cs typeface="Malgun Gothic"/>
              <a:sym typeface="Malgun Gothic"/>
            </a:endParaRPr>
          </a:p>
        </p:txBody>
      </p:sp>
      <p:sp>
        <p:nvSpPr>
          <p:cNvPr id="186" name="Google Shape;186;p21"/>
          <p:cNvSpPr/>
          <p:nvPr/>
        </p:nvSpPr>
        <p:spPr>
          <a:xfrm>
            <a:off x="1792625" y="2721262"/>
            <a:ext cx="1221900" cy="1793700"/>
          </a:xfrm>
          <a:prstGeom prst="round2DiagRect">
            <a:avLst>
              <a:gd fmla="val 16667" name="adj1"/>
              <a:gd fmla="val 0" name="adj2"/>
            </a:avLst>
          </a:prstGeom>
          <a:solidFill>
            <a:srgbClr val="E6555C">
              <a:alpha val="3393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3240425" y="2699375"/>
            <a:ext cx="1221900" cy="1793700"/>
          </a:xfrm>
          <a:prstGeom prst="round2DiagRect">
            <a:avLst>
              <a:gd fmla="val 16667" name="adj1"/>
              <a:gd fmla="val 0" name="adj2"/>
            </a:avLst>
          </a:prstGeom>
          <a:solidFill>
            <a:srgbClr val="E6555C">
              <a:alpha val="33930"/>
            </a:srgbClr>
          </a:solidFill>
          <a:ln cap="flat" cmpd="sng" w="3810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4688225" y="2699375"/>
            <a:ext cx="1221900" cy="1793700"/>
          </a:xfrm>
          <a:prstGeom prst="round2DiagRect">
            <a:avLst>
              <a:gd fmla="val 16667" name="adj1"/>
              <a:gd fmla="val 0" name="adj2"/>
            </a:avLst>
          </a:prstGeom>
          <a:solidFill>
            <a:srgbClr val="E6555C">
              <a:alpha val="3393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flipH="1">
            <a:off x="4712500" y="2721250"/>
            <a:ext cx="1172700" cy="446700"/>
          </a:xfrm>
          <a:prstGeom prst="round1Rect">
            <a:avLst>
              <a:gd fmla="val 39842" name="adj"/>
            </a:avLst>
          </a:prstGeom>
          <a:solidFill>
            <a:srgbClr val="F7DA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90" name="Google Shape;190;p21"/>
          <p:cNvSpPr/>
          <p:nvPr/>
        </p:nvSpPr>
        <p:spPr>
          <a:xfrm>
            <a:off x="7660025" y="2699375"/>
            <a:ext cx="1221900" cy="1793700"/>
          </a:xfrm>
          <a:prstGeom prst="round2DiagRect">
            <a:avLst>
              <a:gd fmla="val 16667" name="adj1"/>
              <a:gd fmla="val 0" name="adj2"/>
            </a:avLst>
          </a:prstGeom>
          <a:solidFill>
            <a:srgbClr val="E6555C">
              <a:alpha val="33930"/>
            </a:srgbClr>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1" name="Google Shape;191;p21"/>
          <p:cNvPicPr preferRelativeResize="0"/>
          <p:nvPr/>
        </p:nvPicPr>
        <p:blipFill>
          <a:blip r:embed="rId3">
            <a:alphaModFix/>
          </a:blip>
          <a:stretch>
            <a:fillRect/>
          </a:stretch>
        </p:blipFill>
        <p:spPr>
          <a:xfrm>
            <a:off x="6204535" y="1310064"/>
            <a:ext cx="1363819" cy="1191999"/>
          </a:xfrm>
          <a:prstGeom prst="rect">
            <a:avLst/>
          </a:prstGeom>
          <a:noFill/>
          <a:ln>
            <a:noFill/>
          </a:ln>
        </p:spPr>
      </p:pic>
      <p:pic>
        <p:nvPicPr>
          <p:cNvPr id="192" name="Google Shape;192;p21"/>
          <p:cNvPicPr preferRelativeResize="0"/>
          <p:nvPr/>
        </p:nvPicPr>
        <p:blipFill>
          <a:blip r:embed="rId4">
            <a:alphaModFix/>
          </a:blip>
          <a:stretch>
            <a:fillRect/>
          </a:stretch>
        </p:blipFill>
        <p:spPr>
          <a:xfrm>
            <a:off x="1889801" y="1376252"/>
            <a:ext cx="1209103" cy="1192010"/>
          </a:xfrm>
          <a:prstGeom prst="rect">
            <a:avLst/>
          </a:prstGeom>
          <a:noFill/>
          <a:ln>
            <a:noFill/>
          </a:ln>
        </p:spPr>
      </p:pic>
      <p:pic>
        <p:nvPicPr>
          <p:cNvPr id="193" name="Google Shape;193;p21"/>
          <p:cNvPicPr preferRelativeResize="0"/>
          <p:nvPr/>
        </p:nvPicPr>
        <p:blipFill>
          <a:blip r:embed="rId5">
            <a:alphaModFix/>
          </a:blip>
          <a:stretch>
            <a:fillRect/>
          </a:stretch>
        </p:blipFill>
        <p:spPr>
          <a:xfrm>
            <a:off x="456653" y="1269189"/>
            <a:ext cx="982876" cy="1232874"/>
          </a:xfrm>
          <a:prstGeom prst="rect">
            <a:avLst/>
          </a:prstGeom>
          <a:noFill/>
          <a:ln>
            <a:noFill/>
          </a:ln>
        </p:spPr>
      </p:pic>
      <p:pic>
        <p:nvPicPr>
          <p:cNvPr id="194" name="Google Shape;194;p21"/>
          <p:cNvPicPr preferRelativeResize="0"/>
          <p:nvPr/>
        </p:nvPicPr>
        <p:blipFill rotWithShape="1">
          <a:blip r:embed="rId6">
            <a:alphaModFix/>
          </a:blip>
          <a:srcRect b="10460" l="0" r="0" t="7370"/>
          <a:stretch/>
        </p:blipFill>
        <p:spPr>
          <a:xfrm rot="3599978">
            <a:off x="7657583" y="1315904"/>
            <a:ext cx="1236891" cy="1266616"/>
          </a:xfrm>
          <a:prstGeom prst="rect">
            <a:avLst/>
          </a:prstGeom>
          <a:noFill/>
          <a:ln>
            <a:noFill/>
          </a:ln>
        </p:spPr>
      </p:pic>
      <p:sp>
        <p:nvSpPr>
          <p:cNvPr id="195" name="Google Shape;195;p21"/>
          <p:cNvSpPr/>
          <p:nvPr/>
        </p:nvSpPr>
        <p:spPr>
          <a:xfrm flipH="1">
            <a:off x="6773050" y="0"/>
            <a:ext cx="2360675" cy="1353100"/>
          </a:xfrm>
          <a:custGeom>
            <a:rect b="b" l="l" r="r" t="t"/>
            <a:pathLst>
              <a:path extrusionOk="0" h="54124" w="94427">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flipH="1">
            <a:off x="3265028" y="2721250"/>
            <a:ext cx="1172700" cy="435600"/>
          </a:xfrm>
          <a:prstGeom prst="round1Rect">
            <a:avLst>
              <a:gd fmla="val 39842" name="adj"/>
            </a:avLst>
          </a:prstGeom>
          <a:solidFill>
            <a:srgbClr val="F7DA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97" name="Google Shape;197;p21"/>
          <p:cNvSpPr/>
          <p:nvPr/>
        </p:nvSpPr>
        <p:spPr>
          <a:xfrm>
            <a:off x="6212225" y="2699375"/>
            <a:ext cx="1221900" cy="1793700"/>
          </a:xfrm>
          <a:prstGeom prst="round2DiagRect">
            <a:avLst>
              <a:gd fmla="val 16667" name="adj1"/>
              <a:gd fmla="val 0" name="adj2"/>
            </a:avLst>
          </a:prstGeom>
          <a:solidFill>
            <a:srgbClr val="E6555C">
              <a:alpha val="33930"/>
            </a:srgbClr>
          </a:solidFill>
          <a:ln cap="flat" cmpd="sng" w="38100">
            <a:solidFill>
              <a:srgbClr val="E655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flipH="1">
            <a:off x="6232075" y="2716750"/>
            <a:ext cx="1189200" cy="440100"/>
          </a:xfrm>
          <a:prstGeom prst="round1Rect">
            <a:avLst>
              <a:gd fmla="val 39842" name="adj"/>
            </a:avLst>
          </a:prstGeom>
          <a:solidFill>
            <a:srgbClr val="F7DA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199" name="Google Shape;199;p21"/>
          <p:cNvSpPr txBox="1"/>
          <p:nvPr/>
        </p:nvSpPr>
        <p:spPr>
          <a:xfrm>
            <a:off x="3240425" y="2711587"/>
            <a:ext cx="1221900" cy="17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표하연</a:t>
            </a:r>
            <a:endParaRPr b="1" sz="1500">
              <a:solidFill>
                <a:schemeClr val="dk1"/>
              </a:solidFill>
              <a:latin typeface="Roboto"/>
              <a:ea typeface="Roboto"/>
              <a:cs typeface="Roboto"/>
              <a:sym typeface="Roboto"/>
            </a:endParaRPr>
          </a:p>
          <a:p>
            <a:pPr indent="0" lvl="0" marL="0" rtl="0" algn="ctr">
              <a:spcBef>
                <a:spcPts val="0"/>
              </a:spcBef>
              <a:spcAft>
                <a:spcPts val="0"/>
              </a:spcAft>
              <a:buNone/>
            </a:pPr>
            <a:r>
              <a:t/>
            </a:r>
            <a:endParaRPr b="1" sz="1000">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accent1"/>
              </a:solidFill>
              <a:latin typeface="Roboto"/>
              <a:ea typeface="Roboto"/>
              <a:cs typeface="Roboto"/>
              <a:sym typeface="Roboto"/>
            </a:endParaRPr>
          </a:p>
          <a:p>
            <a:pPr indent="0" lvl="0" marL="0" rtl="0" algn="ctr">
              <a:spcBef>
                <a:spcPts val="0"/>
              </a:spcBef>
              <a:spcAft>
                <a:spcPts val="0"/>
              </a:spcAft>
              <a:buNone/>
            </a:pPr>
            <a:r>
              <a:rPr b="1" lang="es">
                <a:solidFill>
                  <a:schemeClr val="accent1"/>
                </a:solidFill>
                <a:latin typeface="Roboto"/>
                <a:ea typeface="Roboto"/>
                <a:cs typeface="Roboto"/>
                <a:sym typeface="Roboto"/>
              </a:rPr>
              <a:t>자재관리</a:t>
            </a:r>
            <a:endParaRPr b="1">
              <a:solidFill>
                <a:schemeClr val="accent1"/>
              </a:solidFill>
              <a:latin typeface="Roboto"/>
              <a:ea typeface="Roboto"/>
              <a:cs typeface="Roboto"/>
              <a:sym typeface="Roboto"/>
            </a:endParaRPr>
          </a:p>
          <a:p>
            <a:pPr indent="0" lvl="0" marL="0" rtl="0" algn="l">
              <a:spcBef>
                <a:spcPts val="0"/>
              </a:spcBef>
              <a:spcAft>
                <a:spcPts val="0"/>
              </a:spcAft>
              <a:buNone/>
            </a:pPr>
            <a:r>
              <a:t/>
            </a:r>
            <a:endParaRPr b="1">
              <a:solidFill>
                <a:schemeClr val="accent1"/>
              </a:solidFill>
              <a:latin typeface="Roboto"/>
              <a:ea typeface="Roboto"/>
              <a:cs typeface="Roboto"/>
              <a:sym typeface="Roboto"/>
            </a:endParaRPr>
          </a:p>
          <a:p>
            <a:pPr indent="0" lvl="0" marL="0" rtl="0" algn="ctr">
              <a:spcBef>
                <a:spcPts val="0"/>
              </a:spcBef>
              <a:spcAft>
                <a:spcPts val="0"/>
              </a:spcAft>
              <a:buNone/>
            </a:pPr>
            <a:r>
              <a:rPr b="1" lang="es">
                <a:solidFill>
                  <a:schemeClr val="accent1"/>
                </a:solidFill>
                <a:latin typeface="Roboto"/>
                <a:ea typeface="Roboto"/>
                <a:cs typeface="Roboto"/>
                <a:sym typeface="Roboto"/>
              </a:rPr>
              <a:t>팀장</a:t>
            </a:r>
            <a:endParaRPr b="1">
              <a:solidFill>
                <a:schemeClr val="accent1"/>
              </a:solidFill>
              <a:latin typeface="Roboto"/>
              <a:ea typeface="Roboto"/>
              <a:cs typeface="Roboto"/>
              <a:sym typeface="Roboto"/>
            </a:endParaRPr>
          </a:p>
        </p:txBody>
      </p:sp>
      <p:sp>
        <p:nvSpPr>
          <p:cNvPr id="200" name="Google Shape;200;p21"/>
          <p:cNvSpPr txBox="1"/>
          <p:nvPr/>
        </p:nvSpPr>
        <p:spPr>
          <a:xfrm>
            <a:off x="4688100" y="2704176"/>
            <a:ext cx="1221900" cy="17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rgbClr val="783F04"/>
                </a:solidFill>
                <a:latin typeface="Roboto"/>
                <a:ea typeface="Roboto"/>
                <a:cs typeface="Roboto"/>
                <a:sym typeface="Roboto"/>
              </a:rPr>
              <a:t>김다영</a:t>
            </a:r>
            <a:endParaRPr b="1" sz="1500">
              <a:solidFill>
                <a:srgbClr val="783F04"/>
              </a:solidFill>
              <a:latin typeface="Roboto"/>
              <a:ea typeface="Roboto"/>
              <a:cs typeface="Roboto"/>
              <a:sym typeface="Roboto"/>
            </a:endParaRPr>
          </a:p>
          <a:p>
            <a:pPr indent="0" lvl="0" marL="0" rtl="0" algn="ctr">
              <a:spcBef>
                <a:spcPts val="0"/>
              </a:spcBef>
              <a:spcAft>
                <a:spcPts val="0"/>
              </a:spcAft>
              <a:buNone/>
            </a:pPr>
            <a:r>
              <a:t/>
            </a:r>
            <a:endParaRPr b="1" sz="1000">
              <a:solidFill>
                <a:schemeClr val="accent1"/>
              </a:solidFill>
              <a:latin typeface="Roboto"/>
              <a:ea typeface="Roboto"/>
              <a:cs typeface="Roboto"/>
              <a:sym typeface="Roboto"/>
            </a:endParaRPr>
          </a:p>
          <a:p>
            <a:pPr indent="0" lvl="0" marL="0" rtl="0" algn="ctr">
              <a:spcBef>
                <a:spcPts val="0"/>
              </a:spcBef>
              <a:spcAft>
                <a:spcPts val="0"/>
              </a:spcAft>
              <a:buNone/>
            </a:pPr>
            <a:r>
              <a:t/>
            </a:r>
            <a:endParaRPr b="1" sz="1500">
              <a:solidFill>
                <a:schemeClr val="accent1"/>
              </a:solidFill>
              <a:latin typeface="Roboto"/>
              <a:ea typeface="Roboto"/>
              <a:cs typeface="Roboto"/>
              <a:sym typeface="Roboto"/>
            </a:endParaRPr>
          </a:p>
          <a:p>
            <a:pPr indent="0" lvl="0" marL="0" rtl="0" algn="ctr">
              <a:spcBef>
                <a:spcPts val="0"/>
              </a:spcBef>
              <a:spcAft>
                <a:spcPts val="0"/>
              </a:spcAft>
              <a:buNone/>
            </a:pPr>
            <a:r>
              <a:rPr b="1" lang="es" sz="1500">
                <a:solidFill>
                  <a:schemeClr val="accent1"/>
                </a:solidFill>
                <a:latin typeface="Roboto"/>
                <a:ea typeface="Roboto"/>
                <a:cs typeface="Roboto"/>
                <a:sym typeface="Roboto"/>
              </a:rPr>
              <a:t>생산관리</a:t>
            </a:r>
            <a:endParaRPr b="1" sz="1500">
              <a:solidFill>
                <a:schemeClr val="accent1"/>
              </a:solidFill>
              <a:latin typeface="Roboto"/>
              <a:ea typeface="Roboto"/>
              <a:cs typeface="Roboto"/>
              <a:sym typeface="Roboto"/>
            </a:endParaRPr>
          </a:p>
          <a:p>
            <a:pPr indent="0" lvl="0" marL="0" rtl="0" algn="l">
              <a:spcBef>
                <a:spcPts val="0"/>
              </a:spcBef>
              <a:spcAft>
                <a:spcPts val="0"/>
              </a:spcAft>
              <a:buNone/>
            </a:pPr>
            <a:r>
              <a:t/>
            </a:r>
            <a:endParaRPr b="1" sz="1500">
              <a:solidFill>
                <a:schemeClr val="accent1"/>
              </a:solidFill>
              <a:latin typeface="Roboto"/>
              <a:ea typeface="Roboto"/>
              <a:cs typeface="Roboto"/>
              <a:sym typeface="Roboto"/>
            </a:endParaRPr>
          </a:p>
          <a:p>
            <a:pPr indent="0" lvl="0" marL="0" rtl="0" algn="ctr">
              <a:spcBef>
                <a:spcPts val="0"/>
              </a:spcBef>
              <a:spcAft>
                <a:spcPts val="0"/>
              </a:spcAft>
              <a:buNone/>
            </a:pPr>
            <a:r>
              <a:rPr b="1" lang="es" sz="1500">
                <a:solidFill>
                  <a:schemeClr val="accent1"/>
                </a:solidFill>
                <a:latin typeface="Roboto"/>
                <a:ea typeface="Roboto"/>
                <a:cs typeface="Roboto"/>
                <a:sym typeface="Roboto"/>
              </a:rPr>
              <a:t>부팀장</a:t>
            </a:r>
            <a:endParaRPr b="1" sz="1500">
              <a:solidFill>
                <a:schemeClr val="accent1"/>
              </a:solidFill>
              <a:latin typeface="Roboto"/>
              <a:ea typeface="Roboto"/>
              <a:cs typeface="Roboto"/>
              <a:sym typeface="Roboto"/>
            </a:endParaRPr>
          </a:p>
        </p:txBody>
      </p:sp>
      <p:sp>
        <p:nvSpPr>
          <p:cNvPr id="201" name="Google Shape;201;p21"/>
          <p:cNvSpPr txBox="1"/>
          <p:nvPr/>
        </p:nvSpPr>
        <p:spPr>
          <a:xfrm>
            <a:off x="6220975" y="2711387"/>
            <a:ext cx="1209000" cy="17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이신화</a:t>
            </a:r>
            <a:endParaRPr b="1" sz="1500">
              <a:solidFill>
                <a:schemeClr val="dk1"/>
              </a:solidFill>
              <a:latin typeface="Roboto"/>
              <a:ea typeface="Roboto"/>
              <a:cs typeface="Roboto"/>
              <a:sym typeface="Roboto"/>
            </a:endParaRPr>
          </a:p>
          <a:p>
            <a:pPr indent="0" lvl="0" marL="0" rtl="0" algn="ctr">
              <a:spcBef>
                <a:spcPts val="0"/>
              </a:spcBef>
              <a:spcAft>
                <a:spcPts val="0"/>
              </a:spcAft>
              <a:buNone/>
            </a:pPr>
            <a:r>
              <a:t/>
            </a:r>
            <a:endParaRPr b="1" sz="1000">
              <a:solidFill>
                <a:schemeClr val="accent1"/>
              </a:solidFill>
              <a:latin typeface="Roboto"/>
              <a:ea typeface="Roboto"/>
              <a:cs typeface="Roboto"/>
              <a:sym typeface="Roboto"/>
            </a:endParaRPr>
          </a:p>
          <a:p>
            <a:pPr indent="0" lvl="0" marL="0" rtl="0" algn="ctr">
              <a:spcBef>
                <a:spcPts val="0"/>
              </a:spcBef>
              <a:spcAft>
                <a:spcPts val="0"/>
              </a:spcAft>
              <a:buNone/>
            </a:pPr>
            <a:r>
              <a:t/>
            </a:r>
            <a:endParaRPr b="1">
              <a:solidFill>
                <a:schemeClr val="accent1"/>
              </a:solidFill>
              <a:latin typeface="Roboto"/>
              <a:ea typeface="Roboto"/>
              <a:cs typeface="Roboto"/>
              <a:sym typeface="Roboto"/>
            </a:endParaRPr>
          </a:p>
          <a:p>
            <a:pPr indent="0" lvl="0" marL="0" rtl="0" algn="ctr">
              <a:spcBef>
                <a:spcPts val="0"/>
              </a:spcBef>
              <a:spcAft>
                <a:spcPts val="0"/>
              </a:spcAft>
              <a:buNone/>
            </a:pPr>
            <a:r>
              <a:rPr b="1" lang="es">
                <a:solidFill>
                  <a:schemeClr val="accent1"/>
                </a:solidFill>
                <a:latin typeface="Roboto"/>
                <a:ea typeface="Roboto"/>
                <a:cs typeface="Roboto"/>
                <a:sym typeface="Roboto"/>
              </a:rPr>
              <a:t>품질관리</a:t>
            </a:r>
            <a:endParaRPr b="1">
              <a:solidFill>
                <a:schemeClr val="accent1"/>
              </a:solidFill>
              <a:latin typeface="Roboto"/>
              <a:ea typeface="Roboto"/>
              <a:cs typeface="Roboto"/>
              <a:sym typeface="Roboto"/>
            </a:endParaRPr>
          </a:p>
          <a:p>
            <a:pPr indent="0" lvl="0" marL="0" rtl="0" algn="l">
              <a:spcBef>
                <a:spcPts val="0"/>
              </a:spcBef>
              <a:spcAft>
                <a:spcPts val="0"/>
              </a:spcAft>
              <a:buNone/>
            </a:pPr>
            <a:r>
              <a:t/>
            </a:r>
            <a:endParaRPr b="1">
              <a:solidFill>
                <a:schemeClr val="accent1"/>
              </a:solidFill>
              <a:latin typeface="Roboto"/>
              <a:ea typeface="Roboto"/>
              <a:cs typeface="Roboto"/>
              <a:sym typeface="Roboto"/>
            </a:endParaRPr>
          </a:p>
          <a:p>
            <a:pPr indent="0" lvl="0" marL="0" rtl="0" algn="ctr">
              <a:spcBef>
                <a:spcPts val="0"/>
              </a:spcBef>
              <a:spcAft>
                <a:spcPts val="0"/>
              </a:spcAft>
              <a:buNone/>
            </a:pPr>
            <a:r>
              <a:rPr b="1" lang="es">
                <a:solidFill>
                  <a:schemeClr val="accent1"/>
                </a:solidFill>
                <a:latin typeface="Roboto"/>
                <a:ea typeface="Roboto"/>
                <a:cs typeface="Roboto"/>
                <a:sym typeface="Roboto"/>
              </a:rPr>
              <a:t>Node 환경구축</a:t>
            </a:r>
            <a:endParaRPr b="1">
              <a:solidFill>
                <a:schemeClr val="accent1"/>
              </a:solidFill>
              <a:latin typeface="Roboto"/>
              <a:ea typeface="Roboto"/>
              <a:cs typeface="Roboto"/>
              <a:sym typeface="Roboto"/>
            </a:endParaRPr>
          </a:p>
        </p:txBody>
      </p:sp>
      <p:sp>
        <p:nvSpPr>
          <p:cNvPr id="202" name="Google Shape;202;p21"/>
          <p:cNvSpPr/>
          <p:nvPr/>
        </p:nvSpPr>
        <p:spPr>
          <a:xfrm flipH="1">
            <a:off x="365050" y="2758500"/>
            <a:ext cx="1172700" cy="435600"/>
          </a:xfrm>
          <a:prstGeom prst="round1Rect">
            <a:avLst>
              <a:gd fmla="val 39842" name="adj"/>
            </a:avLst>
          </a:prstGeom>
          <a:solidFill>
            <a:srgbClr val="F7DA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03" name="Google Shape;203;p21"/>
          <p:cNvSpPr txBox="1"/>
          <p:nvPr/>
        </p:nvSpPr>
        <p:spPr>
          <a:xfrm>
            <a:off x="346225" y="2743050"/>
            <a:ext cx="1221900" cy="17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서민교</a:t>
            </a:r>
            <a:endParaRPr b="1" sz="1500">
              <a:solidFill>
                <a:schemeClr val="dk1"/>
              </a:solidFill>
              <a:latin typeface="Roboto"/>
              <a:ea typeface="Roboto"/>
              <a:cs typeface="Roboto"/>
              <a:sym typeface="Roboto"/>
            </a:endParaRPr>
          </a:p>
          <a:p>
            <a:pPr indent="0" lvl="0" marL="0" rtl="0" algn="ctr">
              <a:spcBef>
                <a:spcPts val="0"/>
              </a:spcBef>
              <a:spcAft>
                <a:spcPts val="0"/>
              </a:spcAft>
              <a:buNone/>
            </a:pPr>
            <a:r>
              <a:t/>
            </a:r>
            <a:endParaRPr b="1" sz="1000">
              <a:solidFill>
                <a:schemeClr val="accent1"/>
              </a:solidFill>
              <a:latin typeface="Roboto"/>
              <a:ea typeface="Roboto"/>
              <a:cs typeface="Roboto"/>
              <a:sym typeface="Roboto"/>
            </a:endParaRPr>
          </a:p>
          <a:p>
            <a:pPr indent="0" lvl="0" marL="0" rtl="0" algn="ctr">
              <a:spcBef>
                <a:spcPts val="0"/>
              </a:spcBef>
              <a:spcAft>
                <a:spcPts val="0"/>
              </a:spcAft>
              <a:buNone/>
            </a:pPr>
            <a:r>
              <a:t/>
            </a:r>
            <a:endParaRPr b="1" sz="1000">
              <a:solidFill>
                <a:schemeClr val="accent1"/>
              </a:solidFill>
              <a:latin typeface="Roboto"/>
              <a:ea typeface="Roboto"/>
              <a:cs typeface="Roboto"/>
              <a:sym typeface="Roboto"/>
            </a:endParaRPr>
          </a:p>
          <a:p>
            <a:pPr indent="0" lvl="0" marL="0" rtl="0" algn="ctr">
              <a:spcBef>
                <a:spcPts val="0"/>
              </a:spcBef>
              <a:spcAft>
                <a:spcPts val="0"/>
              </a:spcAft>
              <a:buNone/>
            </a:pPr>
            <a:r>
              <a:rPr b="1" lang="es" sz="1500">
                <a:solidFill>
                  <a:schemeClr val="accent1"/>
                </a:solidFill>
                <a:latin typeface="Roboto"/>
                <a:ea typeface="Roboto"/>
                <a:cs typeface="Roboto"/>
                <a:sym typeface="Roboto"/>
              </a:rPr>
              <a:t>기준정보</a:t>
            </a:r>
            <a:endParaRPr b="1" sz="1500">
              <a:solidFill>
                <a:schemeClr val="accent1"/>
              </a:solidFill>
              <a:latin typeface="Roboto"/>
              <a:ea typeface="Roboto"/>
              <a:cs typeface="Roboto"/>
              <a:sym typeface="Roboto"/>
            </a:endParaRPr>
          </a:p>
          <a:p>
            <a:pPr indent="0" lvl="0" marL="0" rtl="0" algn="ctr">
              <a:spcBef>
                <a:spcPts val="0"/>
              </a:spcBef>
              <a:spcAft>
                <a:spcPts val="0"/>
              </a:spcAft>
              <a:buNone/>
            </a:pPr>
            <a:r>
              <a:t/>
            </a:r>
            <a:endParaRPr b="1" sz="1500">
              <a:solidFill>
                <a:schemeClr val="accent1"/>
              </a:solidFill>
              <a:latin typeface="Roboto"/>
              <a:ea typeface="Roboto"/>
              <a:cs typeface="Roboto"/>
              <a:sym typeface="Roboto"/>
            </a:endParaRPr>
          </a:p>
          <a:p>
            <a:pPr indent="0" lvl="0" marL="0" rtl="0" algn="ctr">
              <a:spcBef>
                <a:spcPts val="0"/>
              </a:spcBef>
              <a:spcAft>
                <a:spcPts val="0"/>
              </a:spcAft>
              <a:buNone/>
            </a:pPr>
            <a:r>
              <a:rPr b="1" lang="es" sz="1500">
                <a:solidFill>
                  <a:schemeClr val="accent1"/>
                </a:solidFill>
                <a:latin typeface="Roboto"/>
                <a:ea typeface="Roboto"/>
                <a:cs typeface="Roboto"/>
                <a:sym typeface="Roboto"/>
              </a:rPr>
              <a:t>Vue 환경구축</a:t>
            </a:r>
            <a:endParaRPr b="1" sz="1500">
              <a:solidFill>
                <a:schemeClr val="accent1"/>
              </a:solidFill>
              <a:latin typeface="Roboto"/>
              <a:ea typeface="Roboto"/>
              <a:cs typeface="Roboto"/>
              <a:sym typeface="Roboto"/>
            </a:endParaRPr>
          </a:p>
        </p:txBody>
      </p:sp>
      <p:cxnSp>
        <p:nvCxnSpPr>
          <p:cNvPr id="204" name="Google Shape;204;p21"/>
          <p:cNvCxnSpPr/>
          <p:nvPr/>
        </p:nvCxnSpPr>
        <p:spPr>
          <a:xfrm flipH="1" rot="10800000">
            <a:off x="360000" y="3197975"/>
            <a:ext cx="1200300" cy="7200"/>
          </a:xfrm>
          <a:prstGeom prst="straightConnector1">
            <a:avLst/>
          </a:prstGeom>
          <a:noFill/>
          <a:ln cap="flat" cmpd="sng" w="38100">
            <a:solidFill>
              <a:srgbClr val="E6555C"/>
            </a:solidFill>
            <a:prstDash val="solid"/>
            <a:round/>
            <a:headEnd len="med" w="med" type="none"/>
            <a:tailEnd len="med" w="med" type="none"/>
          </a:ln>
        </p:spPr>
      </p:cxnSp>
      <p:sp>
        <p:nvSpPr>
          <p:cNvPr id="205" name="Google Shape;205;p21"/>
          <p:cNvSpPr/>
          <p:nvPr/>
        </p:nvSpPr>
        <p:spPr>
          <a:xfrm flipH="1">
            <a:off x="1817553" y="2743137"/>
            <a:ext cx="1172700" cy="435600"/>
          </a:xfrm>
          <a:prstGeom prst="round1Rect">
            <a:avLst>
              <a:gd fmla="val 39842" name="adj"/>
            </a:avLst>
          </a:prstGeom>
          <a:solidFill>
            <a:srgbClr val="F7DA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06" name="Google Shape;206;p21"/>
          <p:cNvCxnSpPr/>
          <p:nvPr/>
        </p:nvCxnSpPr>
        <p:spPr>
          <a:xfrm flipH="1" rot="10800000">
            <a:off x="1807800" y="3182612"/>
            <a:ext cx="1200300" cy="7200"/>
          </a:xfrm>
          <a:prstGeom prst="straightConnector1">
            <a:avLst/>
          </a:prstGeom>
          <a:noFill/>
          <a:ln cap="flat" cmpd="sng" w="38100">
            <a:solidFill>
              <a:srgbClr val="FF9900"/>
            </a:solidFill>
            <a:prstDash val="solid"/>
            <a:round/>
            <a:headEnd len="med" w="med" type="none"/>
            <a:tailEnd len="med" w="med" type="none"/>
          </a:ln>
        </p:spPr>
      </p:cxnSp>
      <p:sp>
        <p:nvSpPr>
          <p:cNvPr id="207" name="Google Shape;207;p21"/>
          <p:cNvSpPr txBox="1"/>
          <p:nvPr/>
        </p:nvSpPr>
        <p:spPr>
          <a:xfrm>
            <a:off x="1803475" y="2738437"/>
            <a:ext cx="1221900" cy="178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rgbClr val="783F04"/>
                </a:solidFill>
                <a:latin typeface="Roboto"/>
                <a:ea typeface="Roboto"/>
                <a:cs typeface="Roboto"/>
                <a:sym typeface="Roboto"/>
              </a:rPr>
              <a:t>권나윤</a:t>
            </a:r>
            <a:endParaRPr b="1" sz="1500">
              <a:solidFill>
                <a:srgbClr val="783F04"/>
              </a:solidFill>
              <a:latin typeface="Roboto"/>
              <a:ea typeface="Roboto"/>
              <a:cs typeface="Roboto"/>
              <a:sym typeface="Roboto"/>
            </a:endParaRPr>
          </a:p>
          <a:p>
            <a:pPr indent="0" lvl="0" marL="0" rtl="0" algn="ctr">
              <a:spcBef>
                <a:spcPts val="0"/>
              </a:spcBef>
              <a:spcAft>
                <a:spcPts val="0"/>
              </a:spcAft>
              <a:buNone/>
            </a:pPr>
            <a:r>
              <a:t/>
            </a:r>
            <a:endParaRPr b="1" sz="1000">
              <a:solidFill>
                <a:schemeClr val="accent1"/>
              </a:solidFill>
              <a:latin typeface="Roboto"/>
              <a:ea typeface="Roboto"/>
              <a:cs typeface="Roboto"/>
              <a:sym typeface="Roboto"/>
            </a:endParaRPr>
          </a:p>
          <a:p>
            <a:pPr indent="0" lvl="0" marL="0" rtl="0" algn="ctr">
              <a:spcBef>
                <a:spcPts val="0"/>
              </a:spcBef>
              <a:spcAft>
                <a:spcPts val="0"/>
              </a:spcAft>
              <a:buNone/>
            </a:pPr>
            <a:r>
              <a:t/>
            </a:r>
            <a:endParaRPr b="1" sz="1000">
              <a:solidFill>
                <a:schemeClr val="accent1"/>
              </a:solidFill>
              <a:latin typeface="Roboto"/>
              <a:ea typeface="Roboto"/>
              <a:cs typeface="Roboto"/>
              <a:sym typeface="Roboto"/>
            </a:endParaRPr>
          </a:p>
          <a:p>
            <a:pPr indent="0" lvl="0" marL="0" rtl="0" algn="ctr">
              <a:spcBef>
                <a:spcPts val="0"/>
              </a:spcBef>
              <a:spcAft>
                <a:spcPts val="0"/>
              </a:spcAft>
              <a:buNone/>
            </a:pPr>
            <a:r>
              <a:rPr b="1" lang="es" sz="1500">
                <a:solidFill>
                  <a:schemeClr val="accent1"/>
                </a:solidFill>
                <a:latin typeface="Roboto"/>
                <a:ea typeface="Roboto"/>
                <a:cs typeface="Roboto"/>
                <a:sym typeface="Roboto"/>
              </a:rPr>
              <a:t>영업관리</a:t>
            </a:r>
            <a:endParaRPr b="1" sz="1500">
              <a:solidFill>
                <a:schemeClr val="accent1"/>
              </a:solidFill>
              <a:latin typeface="Roboto"/>
              <a:ea typeface="Roboto"/>
              <a:cs typeface="Roboto"/>
              <a:sym typeface="Roboto"/>
            </a:endParaRPr>
          </a:p>
          <a:p>
            <a:pPr indent="0" lvl="0" marL="0" rtl="0" algn="l">
              <a:spcBef>
                <a:spcPts val="0"/>
              </a:spcBef>
              <a:spcAft>
                <a:spcPts val="0"/>
              </a:spcAft>
              <a:buNone/>
            </a:pPr>
            <a:r>
              <a:t/>
            </a:r>
            <a:endParaRPr b="1" sz="1500">
              <a:solidFill>
                <a:schemeClr val="accent1"/>
              </a:solidFill>
              <a:latin typeface="Roboto"/>
              <a:ea typeface="Roboto"/>
              <a:cs typeface="Roboto"/>
              <a:sym typeface="Roboto"/>
            </a:endParaRPr>
          </a:p>
          <a:p>
            <a:pPr indent="0" lvl="0" marL="0" rtl="0" algn="ctr">
              <a:spcBef>
                <a:spcPts val="0"/>
              </a:spcBef>
              <a:spcAft>
                <a:spcPts val="0"/>
              </a:spcAft>
              <a:buNone/>
            </a:pPr>
            <a:r>
              <a:rPr b="1" lang="es" sz="1500">
                <a:solidFill>
                  <a:schemeClr val="accent1"/>
                </a:solidFill>
                <a:latin typeface="Roboto"/>
                <a:ea typeface="Roboto"/>
                <a:cs typeface="Roboto"/>
                <a:sym typeface="Roboto"/>
              </a:rPr>
              <a:t>DB관리</a:t>
            </a:r>
            <a:endParaRPr b="1" sz="1500">
              <a:solidFill>
                <a:schemeClr val="accent1"/>
              </a:solidFill>
              <a:latin typeface="Roboto"/>
              <a:ea typeface="Roboto"/>
              <a:cs typeface="Roboto"/>
              <a:sym typeface="Roboto"/>
            </a:endParaRPr>
          </a:p>
          <a:p>
            <a:pPr indent="0" lvl="0" marL="0" rtl="0" algn="ctr">
              <a:spcBef>
                <a:spcPts val="0"/>
              </a:spcBef>
              <a:spcAft>
                <a:spcPts val="0"/>
              </a:spcAft>
              <a:buNone/>
            </a:pPr>
            <a:r>
              <a:t/>
            </a:r>
            <a:endParaRPr b="1" sz="1000">
              <a:solidFill>
                <a:schemeClr val="accent1"/>
              </a:solidFill>
              <a:latin typeface="Roboto"/>
              <a:ea typeface="Roboto"/>
              <a:cs typeface="Roboto"/>
              <a:sym typeface="Roboto"/>
            </a:endParaRPr>
          </a:p>
        </p:txBody>
      </p:sp>
      <p:sp>
        <p:nvSpPr>
          <p:cNvPr id="208" name="Google Shape;208;p21"/>
          <p:cNvSpPr/>
          <p:nvPr/>
        </p:nvSpPr>
        <p:spPr>
          <a:xfrm flipH="1">
            <a:off x="7689700" y="2721250"/>
            <a:ext cx="1172700" cy="435600"/>
          </a:xfrm>
          <a:prstGeom prst="round1Rect">
            <a:avLst>
              <a:gd fmla="val 39842" name="adj"/>
            </a:avLst>
          </a:prstGeom>
          <a:solidFill>
            <a:srgbClr val="F7DAA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09" name="Google Shape;209;p21"/>
          <p:cNvCxnSpPr/>
          <p:nvPr/>
        </p:nvCxnSpPr>
        <p:spPr>
          <a:xfrm flipH="1" rot="10800000">
            <a:off x="4703400" y="3160725"/>
            <a:ext cx="1200300" cy="7200"/>
          </a:xfrm>
          <a:prstGeom prst="straightConnector1">
            <a:avLst/>
          </a:prstGeom>
          <a:noFill/>
          <a:ln cap="flat" cmpd="sng" w="38100">
            <a:solidFill>
              <a:srgbClr val="FF9900"/>
            </a:solidFill>
            <a:prstDash val="solid"/>
            <a:round/>
            <a:headEnd len="med" w="med" type="none"/>
            <a:tailEnd len="med" w="med" type="none"/>
          </a:ln>
        </p:spPr>
      </p:cxnSp>
      <p:cxnSp>
        <p:nvCxnSpPr>
          <p:cNvPr id="210" name="Google Shape;210;p21"/>
          <p:cNvCxnSpPr/>
          <p:nvPr/>
        </p:nvCxnSpPr>
        <p:spPr>
          <a:xfrm flipH="1" rot="10800000">
            <a:off x="7675200" y="3160725"/>
            <a:ext cx="1200300" cy="7200"/>
          </a:xfrm>
          <a:prstGeom prst="straightConnector1">
            <a:avLst/>
          </a:prstGeom>
          <a:noFill/>
          <a:ln cap="flat" cmpd="sng" w="28575">
            <a:solidFill>
              <a:srgbClr val="FF9900"/>
            </a:solidFill>
            <a:prstDash val="solid"/>
            <a:round/>
            <a:headEnd len="med" w="med" type="none"/>
            <a:tailEnd len="med" w="med" type="none"/>
          </a:ln>
        </p:spPr>
      </p:cxnSp>
      <p:sp>
        <p:nvSpPr>
          <p:cNvPr id="211" name="Google Shape;211;p21"/>
          <p:cNvSpPr txBox="1"/>
          <p:nvPr/>
        </p:nvSpPr>
        <p:spPr>
          <a:xfrm>
            <a:off x="7665100" y="2707292"/>
            <a:ext cx="1221900" cy="17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1500">
                <a:solidFill>
                  <a:schemeClr val="dk1"/>
                </a:solidFill>
                <a:latin typeface="Roboto"/>
                <a:ea typeface="Roboto"/>
                <a:cs typeface="Roboto"/>
                <a:sym typeface="Roboto"/>
              </a:rPr>
              <a:t>김선용</a:t>
            </a:r>
            <a:endParaRPr b="1" sz="1500">
              <a:solidFill>
                <a:schemeClr val="dk1"/>
              </a:solidFill>
              <a:latin typeface="Roboto"/>
              <a:ea typeface="Roboto"/>
              <a:cs typeface="Roboto"/>
              <a:sym typeface="Roboto"/>
            </a:endParaRPr>
          </a:p>
          <a:p>
            <a:pPr indent="0" lvl="0" marL="0" rtl="0" algn="ctr">
              <a:spcBef>
                <a:spcPts val="0"/>
              </a:spcBef>
              <a:spcAft>
                <a:spcPts val="0"/>
              </a:spcAft>
              <a:buNone/>
            </a:pPr>
            <a:r>
              <a:t/>
            </a:r>
            <a:endParaRPr b="1" sz="1000">
              <a:solidFill>
                <a:schemeClr val="dk1"/>
              </a:solidFill>
              <a:latin typeface="Roboto"/>
              <a:ea typeface="Roboto"/>
              <a:cs typeface="Roboto"/>
              <a:sym typeface="Roboto"/>
            </a:endParaRPr>
          </a:p>
          <a:p>
            <a:pPr indent="0" lvl="0" marL="0" rtl="0" algn="ctr">
              <a:spcBef>
                <a:spcPts val="0"/>
              </a:spcBef>
              <a:spcAft>
                <a:spcPts val="0"/>
              </a:spcAft>
              <a:buNone/>
            </a:pPr>
            <a:r>
              <a:t/>
            </a:r>
            <a:endParaRPr b="1" sz="1000">
              <a:solidFill>
                <a:schemeClr val="dk1"/>
              </a:solidFill>
              <a:latin typeface="Roboto"/>
              <a:ea typeface="Roboto"/>
              <a:cs typeface="Roboto"/>
              <a:sym typeface="Roboto"/>
            </a:endParaRPr>
          </a:p>
          <a:p>
            <a:pPr indent="0" lvl="0" marL="0" rtl="0" algn="ctr">
              <a:spcBef>
                <a:spcPts val="0"/>
              </a:spcBef>
              <a:spcAft>
                <a:spcPts val="0"/>
              </a:spcAft>
              <a:buNone/>
            </a:pPr>
            <a:r>
              <a:rPr b="1" lang="es">
                <a:solidFill>
                  <a:schemeClr val="accent1"/>
                </a:solidFill>
                <a:latin typeface="Roboto"/>
                <a:ea typeface="Roboto"/>
                <a:cs typeface="Roboto"/>
                <a:sym typeface="Roboto"/>
              </a:rPr>
              <a:t>설비관리</a:t>
            </a:r>
            <a:endParaRPr b="1">
              <a:solidFill>
                <a:schemeClr val="accent1"/>
              </a:solidFill>
              <a:latin typeface="Roboto"/>
              <a:ea typeface="Roboto"/>
              <a:cs typeface="Roboto"/>
              <a:sym typeface="Roboto"/>
            </a:endParaRPr>
          </a:p>
          <a:p>
            <a:pPr indent="0" lvl="0" marL="0" rtl="0" algn="ctr">
              <a:spcBef>
                <a:spcPts val="0"/>
              </a:spcBef>
              <a:spcAft>
                <a:spcPts val="0"/>
              </a:spcAft>
              <a:buNone/>
            </a:pPr>
            <a:r>
              <a:t/>
            </a:r>
            <a:endParaRPr b="1">
              <a:solidFill>
                <a:schemeClr val="accent1"/>
              </a:solidFill>
              <a:latin typeface="Roboto"/>
              <a:ea typeface="Roboto"/>
              <a:cs typeface="Roboto"/>
              <a:sym typeface="Roboto"/>
            </a:endParaRPr>
          </a:p>
          <a:p>
            <a:pPr indent="0" lvl="0" marL="0" rtl="0" algn="ctr">
              <a:spcBef>
                <a:spcPts val="0"/>
              </a:spcBef>
              <a:spcAft>
                <a:spcPts val="0"/>
              </a:spcAft>
              <a:buNone/>
            </a:pPr>
            <a:r>
              <a:t/>
            </a:r>
            <a:endParaRPr b="1">
              <a:solidFill>
                <a:schemeClr val="accent1"/>
              </a:solidFill>
              <a:latin typeface="Roboto"/>
              <a:ea typeface="Roboto"/>
              <a:cs typeface="Roboto"/>
              <a:sym typeface="Roboto"/>
            </a:endParaRPr>
          </a:p>
          <a:p>
            <a:pPr indent="0" lvl="0" marL="0" rtl="0" algn="ctr">
              <a:spcBef>
                <a:spcPts val="0"/>
              </a:spcBef>
              <a:spcAft>
                <a:spcPts val="0"/>
              </a:spcAft>
              <a:buNone/>
            </a:pPr>
            <a:r>
              <a:rPr b="1" lang="es">
                <a:solidFill>
                  <a:schemeClr val="accent1"/>
                </a:solidFill>
                <a:latin typeface="Roboto"/>
                <a:ea typeface="Roboto"/>
                <a:cs typeface="Roboto"/>
                <a:sym typeface="Roboto"/>
              </a:rPr>
              <a:t>git </a:t>
            </a:r>
            <a:r>
              <a:rPr b="1" lang="es">
                <a:solidFill>
                  <a:schemeClr val="accent1"/>
                </a:solidFill>
                <a:latin typeface="Roboto"/>
                <a:ea typeface="Roboto"/>
                <a:cs typeface="Roboto"/>
                <a:sym typeface="Roboto"/>
              </a:rPr>
              <a:t>관리</a:t>
            </a:r>
            <a:endParaRPr b="1">
              <a:solidFill>
                <a:schemeClr val="accent1"/>
              </a:solidFill>
              <a:latin typeface="Roboto"/>
              <a:ea typeface="Roboto"/>
              <a:cs typeface="Roboto"/>
              <a:sym typeface="Roboto"/>
            </a:endParaRPr>
          </a:p>
        </p:txBody>
      </p:sp>
      <p:cxnSp>
        <p:nvCxnSpPr>
          <p:cNvPr id="212" name="Google Shape;212;p21"/>
          <p:cNvCxnSpPr/>
          <p:nvPr/>
        </p:nvCxnSpPr>
        <p:spPr>
          <a:xfrm flipH="1" rot="10800000">
            <a:off x="3263363" y="3160725"/>
            <a:ext cx="1200300" cy="7200"/>
          </a:xfrm>
          <a:prstGeom prst="straightConnector1">
            <a:avLst/>
          </a:prstGeom>
          <a:noFill/>
          <a:ln cap="flat" cmpd="sng" w="38100">
            <a:solidFill>
              <a:srgbClr val="E6555C"/>
            </a:solidFill>
            <a:prstDash val="solid"/>
            <a:round/>
            <a:headEnd len="med" w="med" type="none"/>
            <a:tailEnd len="med" w="med" type="none"/>
          </a:ln>
        </p:spPr>
      </p:cxnSp>
      <p:cxnSp>
        <p:nvCxnSpPr>
          <p:cNvPr id="213" name="Google Shape;213;p21"/>
          <p:cNvCxnSpPr/>
          <p:nvPr/>
        </p:nvCxnSpPr>
        <p:spPr>
          <a:xfrm flipH="1" rot="10800000">
            <a:off x="6199750" y="3165225"/>
            <a:ext cx="1238700" cy="2700"/>
          </a:xfrm>
          <a:prstGeom prst="straightConnector1">
            <a:avLst/>
          </a:prstGeom>
          <a:noFill/>
          <a:ln cap="flat" cmpd="sng" w="38100">
            <a:solidFill>
              <a:srgbClr val="E6555C"/>
            </a:solidFill>
            <a:prstDash val="solid"/>
            <a:round/>
            <a:headEnd len="med" w="med" type="none"/>
            <a:tailEnd len="med" w="med" type="none"/>
          </a:ln>
        </p:spPr>
      </p:cxnSp>
      <p:grpSp>
        <p:nvGrpSpPr>
          <p:cNvPr id="214" name="Google Shape;214;p21"/>
          <p:cNvGrpSpPr/>
          <p:nvPr/>
        </p:nvGrpSpPr>
        <p:grpSpPr>
          <a:xfrm>
            <a:off x="4894306" y="1165086"/>
            <a:ext cx="877802" cy="1318175"/>
            <a:chOff x="4894306" y="1165086"/>
            <a:chExt cx="877802" cy="1318175"/>
          </a:xfrm>
        </p:grpSpPr>
        <p:pic>
          <p:nvPicPr>
            <p:cNvPr id="215" name="Google Shape;215;p21"/>
            <p:cNvPicPr preferRelativeResize="0"/>
            <p:nvPr/>
          </p:nvPicPr>
          <p:blipFill rotWithShape="1">
            <a:blip r:embed="rId7">
              <a:alphaModFix/>
            </a:blip>
            <a:srcRect b="0" l="27166" r="7182" t="0"/>
            <a:stretch/>
          </p:blipFill>
          <p:spPr>
            <a:xfrm flipH="1">
              <a:off x="4894306" y="1165086"/>
              <a:ext cx="877802" cy="1318175"/>
            </a:xfrm>
            <a:prstGeom prst="rect">
              <a:avLst/>
            </a:prstGeom>
            <a:noFill/>
            <a:ln>
              <a:noFill/>
            </a:ln>
          </p:spPr>
        </p:pic>
        <p:sp>
          <p:nvSpPr>
            <p:cNvPr id="216" name="Google Shape;216;p21"/>
            <p:cNvSpPr/>
            <p:nvPr/>
          </p:nvSpPr>
          <p:spPr>
            <a:xfrm rot="387410">
              <a:off x="4993152" y="1811576"/>
              <a:ext cx="162732" cy="483956"/>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grpSp>
        <p:nvGrpSpPr>
          <p:cNvPr id="217" name="Google Shape;217;p21"/>
          <p:cNvGrpSpPr/>
          <p:nvPr/>
        </p:nvGrpSpPr>
        <p:grpSpPr>
          <a:xfrm>
            <a:off x="3263376" y="1124747"/>
            <a:ext cx="1198496" cy="1397404"/>
            <a:chOff x="3263376" y="1124747"/>
            <a:chExt cx="1198496" cy="1397404"/>
          </a:xfrm>
        </p:grpSpPr>
        <p:pic>
          <p:nvPicPr>
            <p:cNvPr id="218" name="Google Shape;218;p21"/>
            <p:cNvPicPr preferRelativeResize="0"/>
            <p:nvPr/>
          </p:nvPicPr>
          <p:blipFill>
            <a:blip r:embed="rId8">
              <a:alphaModFix/>
            </a:blip>
            <a:stretch>
              <a:fillRect/>
            </a:stretch>
          </p:blipFill>
          <p:spPr>
            <a:xfrm>
              <a:off x="3327779" y="1329949"/>
              <a:ext cx="1134092" cy="1192202"/>
            </a:xfrm>
            <a:prstGeom prst="rect">
              <a:avLst/>
            </a:prstGeom>
            <a:noFill/>
            <a:ln>
              <a:noFill/>
            </a:ln>
          </p:spPr>
        </p:pic>
        <p:pic>
          <p:nvPicPr>
            <p:cNvPr id="219" name="Google Shape;219;p21"/>
            <p:cNvPicPr preferRelativeResize="0"/>
            <p:nvPr/>
          </p:nvPicPr>
          <p:blipFill>
            <a:blip r:embed="rId9">
              <a:alphaModFix/>
            </a:blip>
            <a:stretch>
              <a:fillRect/>
            </a:stretch>
          </p:blipFill>
          <p:spPr>
            <a:xfrm rot="7707098">
              <a:off x="3315099" y="1230584"/>
              <a:ext cx="255453" cy="255456"/>
            </a:xfrm>
            <a:prstGeom prst="rect">
              <a:avLst/>
            </a:prstGeom>
            <a:noFill/>
            <a:ln>
              <a:noFill/>
            </a:ln>
          </p:spPr>
        </p:pic>
        <p:pic>
          <p:nvPicPr>
            <p:cNvPr id="220" name="Google Shape;220;p21"/>
            <p:cNvPicPr preferRelativeResize="0"/>
            <p:nvPr/>
          </p:nvPicPr>
          <p:blipFill>
            <a:blip r:embed="rId9">
              <a:alphaModFix/>
            </a:blip>
            <a:stretch>
              <a:fillRect/>
            </a:stretch>
          </p:blipFill>
          <p:spPr>
            <a:xfrm rot="-9822807">
              <a:off x="3511545" y="1152760"/>
              <a:ext cx="233159" cy="233154"/>
            </a:xfrm>
            <a:prstGeom prst="rect">
              <a:avLst/>
            </a:prstGeom>
            <a:noFill/>
            <a:ln>
              <a:noFill/>
            </a:ln>
          </p:spPr>
        </p:pic>
        <p:sp>
          <p:nvSpPr>
            <p:cNvPr id="221" name="Google Shape;221;p21"/>
            <p:cNvSpPr/>
            <p:nvPr/>
          </p:nvSpPr>
          <p:spPr>
            <a:xfrm rot="-1831782">
              <a:off x="3343101" y="1278906"/>
              <a:ext cx="81498" cy="156717"/>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22" name="Google Shape;222;p21"/>
            <p:cNvSpPr/>
            <p:nvPr/>
          </p:nvSpPr>
          <p:spPr>
            <a:xfrm rot="1716628">
              <a:off x="3570572" y="1151602"/>
              <a:ext cx="45108" cy="135424"/>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grpSp>
      <p:sp>
        <p:nvSpPr>
          <p:cNvPr id="223" name="Google Shape;223;p21"/>
          <p:cNvSpPr/>
          <p:nvPr/>
        </p:nvSpPr>
        <p:spPr>
          <a:xfrm rot="1711947">
            <a:off x="2327718" y="1726640"/>
            <a:ext cx="35172" cy="126971"/>
          </a:xfrm>
          <a:prstGeom prst="moon">
            <a:avLst>
              <a:gd fmla="val 27183"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24" name="Google Shape;224;p21"/>
          <p:cNvSpPr/>
          <p:nvPr/>
        </p:nvSpPr>
        <p:spPr>
          <a:xfrm rot="-3639980">
            <a:off x="2286389" y="2149545"/>
            <a:ext cx="77772" cy="78125"/>
          </a:xfrm>
          <a:prstGeom prst="moon">
            <a:avLst>
              <a:gd fmla="val 13425"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25" name="Google Shape;225;p21"/>
          <p:cNvSpPr/>
          <p:nvPr/>
        </p:nvSpPr>
        <p:spPr>
          <a:xfrm rot="-1304332">
            <a:off x="2143710" y="1940645"/>
            <a:ext cx="51029" cy="71379"/>
          </a:xfrm>
          <a:prstGeom prst="moon">
            <a:avLst>
              <a:gd fmla="val 13425"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26" name="Google Shape;226;p21"/>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6</a:t>
            </a:r>
            <a:r>
              <a:rPr lang="es" sz="1300">
                <a:solidFill>
                  <a:schemeClr val="dk1"/>
                </a:solidFill>
                <a:latin typeface="Jua"/>
                <a:ea typeface="Jua"/>
                <a:cs typeface="Jua"/>
                <a:sym typeface="Jua"/>
              </a:rPr>
              <a:t>/101</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7" name="Shape 2557"/>
        <p:cNvGrpSpPr/>
        <p:nvPr/>
      </p:nvGrpSpPr>
      <p:grpSpPr>
        <a:xfrm>
          <a:off x="0" y="0"/>
          <a:ext cx="0" cy="0"/>
          <a:chOff x="0" y="0"/>
          <a:chExt cx="0" cy="0"/>
        </a:xfrm>
      </p:grpSpPr>
      <p:sp>
        <p:nvSpPr>
          <p:cNvPr id="2558" name="Google Shape;2558;p75"/>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5"/>
          <p:cNvSpPr/>
          <p:nvPr/>
        </p:nvSpPr>
        <p:spPr>
          <a:xfrm>
            <a:off x="1200725" y="917500"/>
            <a:ext cx="6580200" cy="39582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0" name="Google Shape;2560;p75"/>
          <p:cNvCxnSpPr>
            <a:stCxn id="2561"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562" name="Google Shape;2562;p75"/>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563" name="Google Shape;2563;p75"/>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564" name="Google Shape;2564;p75"/>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565" name="Google Shape;2565;p75"/>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566" name="Google Shape;2566;p75"/>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567" name="Google Shape;2567;p75"/>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568" name="Google Shape;2568;p75"/>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569" name="Google Shape;2569;p75"/>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561" name="Google Shape;2561;p75"/>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570" name="Google Shape;2570;p75"/>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571" name="Google Shape;2571;p75"/>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572" name="Google Shape;2572;p75"/>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573" name="Google Shape;2573;p75"/>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574" name="Google Shape;2574;p75"/>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575" name="Google Shape;2575;p75"/>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576" name="Google Shape;2576;p75"/>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577" name="Google Shape;2577;p75"/>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578" name="Google Shape;2578;p75"/>
          <p:cNvCxnSpPr/>
          <p:nvPr/>
        </p:nvCxnSpPr>
        <p:spPr>
          <a:xfrm flipH="1" rot="10800000">
            <a:off x="975" y="766800"/>
            <a:ext cx="1965600" cy="8100"/>
          </a:xfrm>
          <a:prstGeom prst="straightConnector1">
            <a:avLst/>
          </a:prstGeom>
          <a:noFill/>
          <a:ln cap="flat" cmpd="sng" w="28575">
            <a:solidFill>
              <a:srgbClr val="EFA594"/>
            </a:solidFill>
            <a:prstDash val="solid"/>
            <a:round/>
            <a:headEnd len="med" w="med" type="none"/>
            <a:tailEnd len="med" w="med" type="none"/>
          </a:ln>
        </p:spPr>
      </p:cxnSp>
      <p:sp>
        <p:nvSpPr>
          <p:cNvPr id="2579" name="Google Shape;2579;p75"/>
          <p:cNvSpPr txBox="1"/>
          <p:nvPr/>
        </p:nvSpPr>
        <p:spPr>
          <a:xfrm>
            <a:off x="81276" y="447475"/>
            <a:ext cx="202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생산계획 - 생산계획 </a:t>
            </a:r>
            <a:r>
              <a:rPr b="1" lang="es" sz="1200">
                <a:solidFill>
                  <a:srgbClr val="EFA594"/>
                </a:solidFill>
                <a:latin typeface="Roboto"/>
                <a:ea typeface="Roboto"/>
                <a:cs typeface="Roboto"/>
                <a:sym typeface="Roboto"/>
              </a:rPr>
              <a:t>목록</a:t>
            </a:r>
            <a:endParaRPr b="1" sz="1200">
              <a:solidFill>
                <a:srgbClr val="EFA594"/>
              </a:solidFill>
              <a:latin typeface="Roboto"/>
              <a:ea typeface="Roboto"/>
              <a:cs typeface="Roboto"/>
              <a:sym typeface="Roboto"/>
            </a:endParaRPr>
          </a:p>
        </p:txBody>
      </p:sp>
      <p:pic>
        <p:nvPicPr>
          <p:cNvPr id="2580" name="Google Shape;2580;p75"/>
          <p:cNvPicPr preferRelativeResize="0"/>
          <p:nvPr/>
        </p:nvPicPr>
        <p:blipFill rotWithShape="1">
          <a:blip r:embed="rId3">
            <a:alphaModFix/>
          </a:blip>
          <a:srcRect b="0" l="27166" r="7182" t="0"/>
          <a:stretch/>
        </p:blipFill>
        <p:spPr>
          <a:xfrm flipH="1" rot="550482">
            <a:off x="1910597" y="541466"/>
            <a:ext cx="167991" cy="252268"/>
          </a:xfrm>
          <a:prstGeom prst="rect">
            <a:avLst/>
          </a:prstGeom>
          <a:noFill/>
          <a:ln>
            <a:noFill/>
          </a:ln>
        </p:spPr>
      </p:pic>
      <p:sp>
        <p:nvSpPr>
          <p:cNvPr id="2581" name="Google Shape;2581;p75"/>
          <p:cNvSpPr txBox="1"/>
          <p:nvPr/>
        </p:nvSpPr>
        <p:spPr>
          <a:xfrm>
            <a:off x="2501149" y="2854900"/>
            <a:ext cx="3297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생산계획 등록 정보 입력</a:t>
            </a:r>
            <a:endParaRPr b="1" sz="1200">
              <a:solidFill>
                <a:schemeClr val="dk1"/>
              </a:solidFill>
              <a:latin typeface="Roboto"/>
              <a:ea typeface="Roboto"/>
              <a:cs typeface="Roboto"/>
              <a:sym typeface="Roboto"/>
            </a:endParaRPr>
          </a:p>
        </p:txBody>
      </p:sp>
      <p:pic>
        <p:nvPicPr>
          <p:cNvPr id="2582" name="Google Shape;2582;p75"/>
          <p:cNvPicPr preferRelativeResize="0"/>
          <p:nvPr/>
        </p:nvPicPr>
        <p:blipFill>
          <a:blip r:embed="rId4">
            <a:alphaModFix/>
          </a:blip>
          <a:stretch>
            <a:fillRect/>
          </a:stretch>
        </p:blipFill>
        <p:spPr>
          <a:xfrm>
            <a:off x="1313825" y="1034750"/>
            <a:ext cx="6321003" cy="3716750"/>
          </a:xfrm>
          <a:prstGeom prst="rect">
            <a:avLst/>
          </a:prstGeom>
          <a:noFill/>
          <a:ln>
            <a:noFill/>
          </a:ln>
        </p:spPr>
      </p:pic>
      <p:sp>
        <p:nvSpPr>
          <p:cNvPr id="2583" name="Google Shape;2583;p75"/>
          <p:cNvSpPr/>
          <p:nvPr/>
        </p:nvSpPr>
        <p:spPr>
          <a:xfrm flipH="1" rot="10800000">
            <a:off x="1474266" y="1500821"/>
            <a:ext cx="4541700" cy="8031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584" name="Google Shape;2584;p75"/>
          <p:cNvCxnSpPr>
            <a:stCxn id="2585" idx="1"/>
            <a:endCxn id="2583" idx="3"/>
          </p:cNvCxnSpPr>
          <p:nvPr/>
        </p:nvCxnSpPr>
        <p:spPr>
          <a:xfrm flipH="1">
            <a:off x="6015975" y="1896525"/>
            <a:ext cx="1806600" cy="57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585" name="Google Shape;2585;p75"/>
          <p:cNvSpPr txBox="1"/>
          <p:nvPr/>
        </p:nvSpPr>
        <p:spPr>
          <a:xfrm>
            <a:off x="7822575" y="1665375"/>
            <a:ext cx="1241700" cy="4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제품명, 진행상태, 일자별 조회 /</a:t>
            </a:r>
            <a:endParaRPr b="1" sz="1000">
              <a:solidFill>
                <a:srgbClr val="B45F06"/>
              </a:solidFill>
              <a:latin typeface="Roboto"/>
              <a:ea typeface="Roboto"/>
              <a:cs typeface="Roboto"/>
              <a:sym typeface="Roboto"/>
            </a:endParaRPr>
          </a:p>
          <a:p>
            <a:pPr indent="0" lvl="0" marL="0" rtl="0" algn="l">
              <a:spcBef>
                <a:spcPts val="0"/>
              </a:spcBef>
              <a:spcAft>
                <a:spcPts val="0"/>
              </a:spcAft>
              <a:buNone/>
            </a:pPr>
            <a:r>
              <a:rPr b="1" lang="es" sz="1000">
                <a:solidFill>
                  <a:srgbClr val="B45F06"/>
                </a:solidFill>
                <a:latin typeface="Roboto"/>
                <a:ea typeface="Roboto"/>
                <a:cs typeface="Roboto"/>
                <a:sym typeface="Roboto"/>
              </a:rPr>
              <a:t>검색 필터 초기화</a:t>
            </a:r>
            <a:endParaRPr b="1" sz="1000">
              <a:solidFill>
                <a:srgbClr val="B45F06"/>
              </a:solidFill>
              <a:latin typeface="Roboto"/>
              <a:ea typeface="Roboto"/>
              <a:cs typeface="Roboto"/>
              <a:sym typeface="Roboto"/>
            </a:endParaRPr>
          </a:p>
        </p:txBody>
      </p:sp>
      <p:sp>
        <p:nvSpPr>
          <p:cNvPr id="2586" name="Google Shape;2586;p75"/>
          <p:cNvSpPr/>
          <p:nvPr/>
        </p:nvSpPr>
        <p:spPr>
          <a:xfrm flipH="1" rot="10800000">
            <a:off x="1419800" y="2368100"/>
            <a:ext cx="310500" cy="23427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587" name="Google Shape;2587;p75"/>
          <p:cNvCxnSpPr/>
          <p:nvPr/>
        </p:nvCxnSpPr>
        <p:spPr>
          <a:xfrm rot="10800000">
            <a:off x="1109525" y="2564700"/>
            <a:ext cx="316500" cy="36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588" name="Google Shape;2588;p75"/>
          <p:cNvSpPr txBox="1"/>
          <p:nvPr/>
        </p:nvSpPr>
        <p:spPr>
          <a:xfrm>
            <a:off x="105575" y="2347700"/>
            <a:ext cx="10572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대기중인 계획 삭제 가능</a:t>
            </a:r>
            <a:endParaRPr b="1" sz="1000">
              <a:solidFill>
                <a:srgbClr val="B45F06"/>
              </a:solidFill>
              <a:latin typeface="Roboto"/>
              <a:ea typeface="Roboto"/>
              <a:cs typeface="Roboto"/>
              <a:sym typeface="Roboto"/>
            </a:endParaRPr>
          </a:p>
        </p:txBody>
      </p:sp>
      <p:sp>
        <p:nvSpPr>
          <p:cNvPr id="2589" name="Google Shape;2589;p75"/>
          <p:cNvSpPr/>
          <p:nvPr/>
        </p:nvSpPr>
        <p:spPr>
          <a:xfrm flipH="1" rot="10800000">
            <a:off x="6822345" y="2573543"/>
            <a:ext cx="237600" cy="2040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590" name="Google Shape;2590;p75"/>
          <p:cNvCxnSpPr/>
          <p:nvPr/>
        </p:nvCxnSpPr>
        <p:spPr>
          <a:xfrm flipH="1">
            <a:off x="7053675" y="2662275"/>
            <a:ext cx="848700" cy="162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591" name="Google Shape;2591;p75"/>
          <p:cNvSpPr txBox="1"/>
          <p:nvPr/>
        </p:nvSpPr>
        <p:spPr>
          <a:xfrm>
            <a:off x="7888923" y="2444400"/>
            <a:ext cx="14463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대기중인 계획의 </a:t>
            </a:r>
            <a:endParaRPr b="1" sz="1000">
              <a:solidFill>
                <a:srgbClr val="B45F06"/>
              </a:solidFill>
              <a:latin typeface="Roboto"/>
              <a:ea typeface="Roboto"/>
              <a:cs typeface="Roboto"/>
              <a:sym typeface="Roboto"/>
            </a:endParaRPr>
          </a:p>
          <a:p>
            <a:pPr indent="0" lvl="0" marL="0" rtl="0" algn="l">
              <a:spcBef>
                <a:spcPts val="0"/>
              </a:spcBef>
              <a:spcAft>
                <a:spcPts val="0"/>
              </a:spcAft>
              <a:buNone/>
            </a:pPr>
            <a:r>
              <a:rPr b="1" lang="es" sz="1000">
                <a:solidFill>
                  <a:srgbClr val="B45F06"/>
                </a:solidFill>
                <a:latin typeface="Roboto"/>
                <a:ea typeface="Roboto"/>
                <a:cs typeface="Roboto"/>
                <a:sym typeface="Roboto"/>
              </a:rPr>
              <a:t>입력 정보 수정가능</a:t>
            </a:r>
            <a:endParaRPr b="1" sz="1000">
              <a:solidFill>
                <a:srgbClr val="B45F06"/>
              </a:solidFill>
              <a:latin typeface="Roboto"/>
              <a:ea typeface="Roboto"/>
              <a:cs typeface="Roboto"/>
              <a:sym typeface="Roboto"/>
            </a:endParaRPr>
          </a:p>
        </p:txBody>
      </p:sp>
      <p:sp>
        <p:nvSpPr>
          <p:cNvPr id="2592" name="Google Shape;2592;p75"/>
          <p:cNvSpPr/>
          <p:nvPr/>
        </p:nvSpPr>
        <p:spPr>
          <a:xfrm flipH="1" rot="10800000">
            <a:off x="5146559" y="2368029"/>
            <a:ext cx="645300" cy="17664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593" name="Google Shape;2593;p75"/>
          <p:cNvCxnSpPr>
            <a:endCxn id="2592" idx="0"/>
          </p:cNvCxnSpPr>
          <p:nvPr/>
        </p:nvCxnSpPr>
        <p:spPr>
          <a:xfrm rot="10800000">
            <a:off x="5469209" y="4134429"/>
            <a:ext cx="2468700" cy="301500"/>
          </a:xfrm>
          <a:prstGeom prst="bentConnector2">
            <a:avLst/>
          </a:prstGeom>
          <a:noFill/>
          <a:ln cap="flat" cmpd="sng" w="9525">
            <a:solidFill>
              <a:srgbClr val="B45F06"/>
            </a:solidFill>
            <a:prstDash val="dash"/>
            <a:round/>
            <a:headEnd len="med" w="med" type="none"/>
            <a:tailEnd len="med" w="med" type="none"/>
          </a:ln>
        </p:spPr>
      </p:cxnSp>
      <p:sp>
        <p:nvSpPr>
          <p:cNvPr id="2594" name="Google Shape;2594;p75"/>
          <p:cNvSpPr txBox="1"/>
          <p:nvPr/>
        </p:nvSpPr>
        <p:spPr>
          <a:xfrm>
            <a:off x="7915540" y="4193057"/>
            <a:ext cx="1379100" cy="4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계획 진행 상황에 따라 상태 업데이트</a:t>
            </a:r>
            <a:endParaRPr b="1" sz="1000">
              <a:solidFill>
                <a:srgbClr val="B45F06"/>
              </a:solidFill>
              <a:latin typeface="Roboto"/>
              <a:ea typeface="Roboto"/>
              <a:cs typeface="Roboto"/>
              <a:sym typeface="Roboto"/>
            </a:endParaRPr>
          </a:p>
        </p:txBody>
      </p:sp>
      <p:sp>
        <p:nvSpPr>
          <p:cNvPr id="2595" name="Google Shape;2595;p75"/>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58/</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76"/>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76"/>
          <p:cNvSpPr/>
          <p:nvPr/>
        </p:nvSpPr>
        <p:spPr>
          <a:xfrm>
            <a:off x="439075" y="1344800"/>
            <a:ext cx="8318100" cy="35256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2" name="Google Shape;2602;p76"/>
          <p:cNvCxnSpPr>
            <a:stCxn id="2603"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604" name="Google Shape;2604;p76"/>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05" name="Google Shape;2605;p76"/>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606" name="Google Shape;2606;p76"/>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07" name="Google Shape;2607;p76"/>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608" name="Google Shape;2608;p76"/>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09" name="Google Shape;2609;p76"/>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610" name="Google Shape;2610;p76"/>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11" name="Google Shape;2611;p76"/>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603" name="Google Shape;2603;p76"/>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612" name="Google Shape;2612;p76"/>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613" name="Google Shape;2613;p76"/>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614" name="Google Shape;2614;p76"/>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615" name="Google Shape;2615;p76"/>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616" name="Google Shape;2616;p76"/>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617" name="Google Shape;2617;p76"/>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618" name="Google Shape;2618;p76"/>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619" name="Google Shape;2619;p76"/>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20" name="Google Shape;2620;p76"/>
          <p:cNvCxnSpPr/>
          <p:nvPr/>
        </p:nvCxnSpPr>
        <p:spPr>
          <a:xfrm flipH="1" rot="10800000">
            <a:off x="975" y="766800"/>
            <a:ext cx="1965600" cy="8100"/>
          </a:xfrm>
          <a:prstGeom prst="straightConnector1">
            <a:avLst/>
          </a:prstGeom>
          <a:noFill/>
          <a:ln cap="flat" cmpd="sng" w="28575">
            <a:solidFill>
              <a:srgbClr val="EFA594"/>
            </a:solidFill>
            <a:prstDash val="solid"/>
            <a:round/>
            <a:headEnd len="med" w="med" type="none"/>
            <a:tailEnd len="med" w="med" type="none"/>
          </a:ln>
        </p:spPr>
      </p:cxnSp>
      <p:sp>
        <p:nvSpPr>
          <p:cNvPr id="2621" name="Google Shape;2621;p76"/>
          <p:cNvSpPr txBox="1"/>
          <p:nvPr/>
        </p:nvSpPr>
        <p:spPr>
          <a:xfrm>
            <a:off x="81276" y="447475"/>
            <a:ext cx="202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생산</a:t>
            </a:r>
            <a:r>
              <a:rPr b="1" lang="es" sz="1200">
                <a:solidFill>
                  <a:srgbClr val="EFA594"/>
                </a:solidFill>
                <a:latin typeface="Roboto"/>
                <a:ea typeface="Roboto"/>
                <a:cs typeface="Roboto"/>
                <a:sym typeface="Roboto"/>
              </a:rPr>
              <a:t>지시</a:t>
            </a:r>
            <a:r>
              <a:rPr b="1" lang="es" sz="1200">
                <a:solidFill>
                  <a:srgbClr val="EFA594"/>
                </a:solidFill>
                <a:latin typeface="Roboto"/>
                <a:ea typeface="Roboto"/>
                <a:cs typeface="Roboto"/>
                <a:sym typeface="Roboto"/>
              </a:rPr>
              <a:t> - 생산</a:t>
            </a:r>
            <a:r>
              <a:rPr b="1" lang="es" sz="1200">
                <a:solidFill>
                  <a:srgbClr val="EFA594"/>
                </a:solidFill>
                <a:latin typeface="Roboto"/>
                <a:ea typeface="Roboto"/>
                <a:cs typeface="Roboto"/>
                <a:sym typeface="Roboto"/>
              </a:rPr>
              <a:t>지시</a:t>
            </a:r>
            <a:r>
              <a:rPr b="1" lang="es" sz="1200">
                <a:solidFill>
                  <a:srgbClr val="EFA594"/>
                </a:solidFill>
                <a:latin typeface="Roboto"/>
                <a:ea typeface="Roboto"/>
                <a:cs typeface="Roboto"/>
                <a:sym typeface="Roboto"/>
              </a:rPr>
              <a:t> 등록</a:t>
            </a:r>
            <a:endParaRPr b="1" sz="1200">
              <a:solidFill>
                <a:srgbClr val="EFA594"/>
              </a:solidFill>
              <a:latin typeface="Roboto"/>
              <a:ea typeface="Roboto"/>
              <a:cs typeface="Roboto"/>
              <a:sym typeface="Roboto"/>
            </a:endParaRPr>
          </a:p>
        </p:txBody>
      </p:sp>
      <p:pic>
        <p:nvPicPr>
          <p:cNvPr id="2622" name="Google Shape;2622;p76"/>
          <p:cNvPicPr preferRelativeResize="0"/>
          <p:nvPr/>
        </p:nvPicPr>
        <p:blipFill rotWithShape="1">
          <a:blip r:embed="rId3">
            <a:alphaModFix/>
          </a:blip>
          <a:srcRect b="0" l="27166" r="7182" t="0"/>
          <a:stretch/>
        </p:blipFill>
        <p:spPr>
          <a:xfrm flipH="1" rot="550482">
            <a:off x="1910597" y="541466"/>
            <a:ext cx="167991" cy="252268"/>
          </a:xfrm>
          <a:prstGeom prst="rect">
            <a:avLst/>
          </a:prstGeom>
          <a:noFill/>
          <a:ln>
            <a:noFill/>
          </a:ln>
        </p:spPr>
      </p:pic>
      <p:sp>
        <p:nvSpPr>
          <p:cNvPr id="2623" name="Google Shape;2623;p76"/>
          <p:cNvSpPr txBox="1"/>
          <p:nvPr/>
        </p:nvSpPr>
        <p:spPr>
          <a:xfrm>
            <a:off x="2551175" y="4480855"/>
            <a:ext cx="468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지시 제품 공정흐름도, BOM(필요한 자재)조회 / BOM별 재고 조회</a:t>
            </a:r>
            <a:endParaRPr b="1" sz="1200">
              <a:solidFill>
                <a:schemeClr val="dk1"/>
              </a:solidFill>
              <a:latin typeface="Roboto"/>
              <a:ea typeface="Roboto"/>
              <a:cs typeface="Roboto"/>
              <a:sym typeface="Roboto"/>
            </a:endParaRPr>
          </a:p>
        </p:txBody>
      </p:sp>
      <p:pic>
        <p:nvPicPr>
          <p:cNvPr id="2624" name="Google Shape;2624;p76"/>
          <p:cNvPicPr preferRelativeResize="0"/>
          <p:nvPr/>
        </p:nvPicPr>
        <p:blipFill>
          <a:blip r:embed="rId4">
            <a:alphaModFix/>
          </a:blip>
          <a:stretch>
            <a:fillRect/>
          </a:stretch>
        </p:blipFill>
        <p:spPr>
          <a:xfrm>
            <a:off x="633800" y="1686384"/>
            <a:ext cx="8023675" cy="2672760"/>
          </a:xfrm>
          <a:prstGeom prst="rect">
            <a:avLst/>
          </a:prstGeom>
          <a:noFill/>
          <a:ln>
            <a:noFill/>
          </a:ln>
        </p:spPr>
      </p:pic>
      <p:pic>
        <p:nvPicPr>
          <p:cNvPr id="2625" name="Google Shape;2625;p76"/>
          <p:cNvPicPr preferRelativeResize="0"/>
          <p:nvPr/>
        </p:nvPicPr>
        <p:blipFill>
          <a:blip r:embed="rId5">
            <a:alphaModFix/>
          </a:blip>
          <a:stretch>
            <a:fillRect/>
          </a:stretch>
        </p:blipFill>
        <p:spPr>
          <a:xfrm>
            <a:off x="624647" y="1499569"/>
            <a:ext cx="8023672" cy="2873725"/>
          </a:xfrm>
          <a:prstGeom prst="rect">
            <a:avLst/>
          </a:prstGeom>
          <a:noFill/>
          <a:ln>
            <a:noFill/>
          </a:ln>
        </p:spPr>
      </p:pic>
      <p:sp>
        <p:nvSpPr>
          <p:cNvPr id="2626" name="Google Shape;2626;p76"/>
          <p:cNvSpPr/>
          <p:nvPr/>
        </p:nvSpPr>
        <p:spPr>
          <a:xfrm>
            <a:off x="2200975" y="447475"/>
            <a:ext cx="3608700" cy="15072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7" name="Google Shape;2627;p76"/>
          <p:cNvPicPr preferRelativeResize="0"/>
          <p:nvPr/>
        </p:nvPicPr>
        <p:blipFill>
          <a:blip r:embed="rId6">
            <a:alphaModFix/>
          </a:blip>
          <a:stretch>
            <a:fillRect/>
          </a:stretch>
        </p:blipFill>
        <p:spPr>
          <a:xfrm>
            <a:off x="2313875" y="533500"/>
            <a:ext cx="3358176" cy="1141100"/>
          </a:xfrm>
          <a:prstGeom prst="rect">
            <a:avLst/>
          </a:prstGeom>
          <a:noFill/>
          <a:ln>
            <a:noFill/>
          </a:ln>
        </p:spPr>
      </p:pic>
      <p:sp>
        <p:nvSpPr>
          <p:cNvPr id="2628" name="Google Shape;2628;p76"/>
          <p:cNvSpPr/>
          <p:nvPr/>
        </p:nvSpPr>
        <p:spPr>
          <a:xfrm flipH="1" rot="10800000">
            <a:off x="1338373" y="2000975"/>
            <a:ext cx="994800" cy="2694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629" name="Google Shape;2629;p76"/>
          <p:cNvCxnSpPr>
            <a:stCxn id="2628" idx="2"/>
          </p:cNvCxnSpPr>
          <p:nvPr/>
        </p:nvCxnSpPr>
        <p:spPr>
          <a:xfrm rot="-5400000">
            <a:off x="1649773" y="1449875"/>
            <a:ext cx="737100" cy="365100"/>
          </a:xfrm>
          <a:prstGeom prst="bentConnector3">
            <a:avLst>
              <a:gd fmla="val 101577" name="adj1"/>
            </a:avLst>
          </a:prstGeom>
          <a:noFill/>
          <a:ln cap="flat" cmpd="sng" w="9525">
            <a:solidFill>
              <a:srgbClr val="B45F06"/>
            </a:solidFill>
            <a:prstDash val="dash"/>
            <a:round/>
            <a:headEnd len="med" w="med" type="none"/>
            <a:tailEnd len="med" w="med" type="none"/>
          </a:ln>
        </p:spPr>
      </p:cxnSp>
      <p:sp>
        <p:nvSpPr>
          <p:cNvPr id="2630" name="Google Shape;2630;p76"/>
          <p:cNvSpPr txBox="1"/>
          <p:nvPr/>
        </p:nvSpPr>
        <p:spPr>
          <a:xfrm>
            <a:off x="3225314" y="1647839"/>
            <a:ext cx="21282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chemeClr val="dk1"/>
                </a:solidFill>
                <a:latin typeface="Roboto"/>
                <a:ea typeface="Roboto"/>
                <a:cs typeface="Roboto"/>
                <a:sym typeface="Roboto"/>
              </a:rPr>
              <a:t>대기중인 생산계획 선택</a:t>
            </a:r>
            <a:endParaRPr b="1" sz="1000">
              <a:solidFill>
                <a:schemeClr val="dk1"/>
              </a:solidFill>
              <a:latin typeface="Roboto"/>
              <a:ea typeface="Roboto"/>
              <a:cs typeface="Roboto"/>
              <a:sym typeface="Roboto"/>
            </a:endParaRPr>
          </a:p>
        </p:txBody>
      </p:sp>
      <p:sp>
        <p:nvSpPr>
          <p:cNvPr id="2631" name="Google Shape;2631;p76"/>
          <p:cNvSpPr/>
          <p:nvPr/>
        </p:nvSpPr>
        <p:spPr>
          <a:xfrm flipH="1" rot="10800000">
            <a:off x="7485618" y="2437050"/>
            <a:ext cx="443400" cy="2694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632" name="Google Shape;2632;p76"/>
          <p:cNvCxnSpPr/>
          <p:nvPr/>
        </p:nvCxnSpPr>
        <p:spPr>
          <a:xfrm rot="-5400000">
            <a:off x="5864825" y="1687046"/>
            <a:ext cx="1029900" cy="6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633" name="Google Shape;2633;p76"/>
          <p:cNvSpPr txBox="1"/>
          <p:nvPr/>
        </p:nvSpPr>
        <p:spPr>
          <a:xfrm>
            <a:off x="7554900" y="652664"/>
            <a:ext cx="1642800" cy="646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재고 수량, 유통기한 참고하여 사용할 자재 선택</a:t>
            </a:r>
            <a:endParaRPr b="1" sz="1000">
              <a:solidFill>
                <a:srgbClr val="B45F06"/>
              </a:solidFill>
              <a:latin typeface="Roboto"/>
              <a:ea typeface="Roboto"/>
              <a:cs typeface="Roboto"/>
              <a:sym typeface="Roboto"/>
            </a:endParaRPr>
          </a:p>
        </p:txBody>
      </p:sp>
      <p:sp>
        <p:nvSpPr>
          <p:cNvPr id="2634" name="Google Shape;2634;p76"/>
          <p:cNvSpPr/>
          <p:nvPr/>
        </p:nvSpPr>
        <p:spPr>
          <a:xfrm>
            <a:off x="100450" y="4317500"/>
            <a:ext cx="1791000" cy="700800"/>
          </a:xfrm>
          <a:prstGeom prst="round2DiagRect">
            <a:avLst>
              <a:gd fmla="val 5755" name="adj1"/>
              <a:gd fmla="val 11299"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5" name="Google Shape;2635;p76"/>
          <p:cNvPicPr preferRelativeResize="0"/>
          <p:nvPr/>
        </p:nvPicPr>
        <p:blipFill>
          <a:blip r:embed="rId7">
            <a:alphaModFix/>
          </a:blip>
          <a:stretch>
            <a:fillRect/>
          </a:stretch>
        </p:blipFill>
        <p:spPr>
          <a:xfrm>
            <a:off x="240262" y="4370925"/>
            <a:ext cx="1435766" cy="338700"/>
          </a:xfrm>
          <a:prstGeom prst="rect">
            <a:avLst/>
          </a:prstGeom>
          <a:noFill/>
          <a:ln>
            <a:noFill/>
          </a:ln>
        </p:spPr>
      </p:pic>
      <p:sp>
        <p:nvSpPr>
          <p:cNvPr id="2636" name="Google Shape;2636;p76"/>
          <p:cNvSpPr/>
          <p:nvPr/>
        </p:nvSpPr>
        <p:spPr>
          <a:xfrm flipH="1" rot="10800000">
            <a:off x="790200" y="2803101"/>
            <a:ext cx="1560900" cy="2937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637" name="Google Shape;2637;p76"/>
          <p:cNvCxnSpPr/>
          <p:nvPr/>
        </p:nvCxnSpPr>
        <p:spPr>
          <a:xfrm rot="-5400000">
            <a:off x="-114050" y="3384725"/>
            <a:ext cx="1370100" cy="466200"/>
          </a:xfrm>
          <a:prstGeom prst="bentConnector3">
            <a:avLst>
              <a:gd fmla="val 99679" name="adj1"/>
            </a:avLst>
          </a:prstGeom>
          <a:noFill/>
          <a:ln cap="flat" cmpd="sng" w="9525">
            <a:solidFill>
              <a:srgbClr val="B45F06"/>
            </a:solidFill>
            <a:prstDash val="dash"/>
            <a:round/>
            <a:headEnd len="med" w="med" type="none"/>
            <a:tailEnd len="med" w="med" type="none"/>
          </a:ln>
        </p:spPr>
      </p:cxnSp>
      <p:sp>
        <p:nvSpPr>
          <p:cNvPr id="2638" name="Google Shape;2638;p76"/>
          <p:cNvSpPr txBox="1"/>
          <p:nvPr/>
        </p:nvSpPr>
        <p:spPr>
          <a:xfrm>
            <a:off x="74154" y="4682357"/>
            <a:ext cx="21282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chemeClr val="dk1"/>
                </a:solidFill>
                <a:latin typeface="Roboto"/>
                <a:ea typeface="Roboto"/>
                <a:cs typeface="Roboto"/>
                <a:sym typeface="Roboto"/>
              </a:rPr>
              <a:t>최대수량 초과 시 경고 메시지</a:t>
            </a:r>
            <a:endParaRPr b="1" sz="1000">
              <a:solidFill>
                <a:schemeClr val="dk1"/>
              </a:solidFill>
              <a:latin typeface="Roboto"/>
              <a:ea typeface="Roboto"/>
              <a:cs typeface="Roboto"/>
              <a:sym typeface="Roboto"/>
            </a:endParaRPr>
          </a:p>
        </p:txBody>
      </p:sp>
      <p:sp>
        <p:nvSpPr>
          <p:cNvPr id="2639" name="Google Shape;2639;p76"/>
          <p:cNvSpPr/>
          <p:nvPr/>
        </p:nvSpPr>
        <p:spPr>
          <a:xfrm flipH="1" rot="10800000">
            <a:off x="5969030" y="2213550"/>
            <a:ext cx="789300" cy="18144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640" name="Google Shape;2640;p76"/>
          <p:cNvCxnSpPr/>
          <p:nvPr/>
        </p:nvCxnSpPr>
        <p:spPr>
          <a:xfrm rot="-5400000">
            <a:off x="7203300" y="1854646"/>
            <a:ext cx="1152000" cy="6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641" name="Google Shape;2641;p76"/>
          <p:cNvSpPr txBox="1"/>
          <p:nvPr/>
        </p:nvSpPr>
        <p:spPr>
          <a:xfrm>
            <a:off x="5969025" y="593925"/>
            <a:ext cx="1435800" cy="646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사용 가능한 용량 표시</a:t>
            </a:r>
            <a:endParaRPr b="1" sz="1000">
              <a:solidFill>
                <a:srgbClr val="B45F06"/>
              </a:solidFill>
              <a:latin typeface="Roboto"/>
              <a:ea typeface="Roboto"/>
              <a:cs typeface="Roboto"/>
              <a:sym typeface="Roboto"/>
            </a:endParaRPr>
          </a:p>
          <a:p>
            <a:pPr indent="0" lvl="0" marL="0" rtl="0" algn="l">
              <a:spcBef>
                <a:spcPts val="0"/>
              </a:spcBef>
              <a:spcAft>
                <a:spcPts val="0"/>
              </a:spcAft>
              <a:buNone/>
            </a:pPr>
            <a:r>
              <a:rPr b="1" lang="es" sz="1000">
                <a:solidFill>
                  <a:srgbClr val="B45F06"/>
                </a:solidFill>
                <a:latin typeface="Roboto"/>
                <a:ea typeface="Roboto"/>
                <a:cs typeface="Roboto"/>
                <a:sym typeface="Roboto"/>
              </a:rPr>
              <a:t>(홀딩, 불량, 폐기 </a:t>
            </a:r>
            <a:endParaRPr b="1" sz="1000">
              <a:solidFill>
                <a:srgbClr val="B45F06"/>
              </a:solidFill>
              <a:latin typeface="Roboto"/>
              <a:ea typeface="Roboto"/>
              <a:cs typeface="Roboto"/>
              <a:sym typeface="Roboto"/>
            </a:endParaRPr>
          </a:p>
          <a:p>
            <a:pPr indent="0" lvl="0" marL="0" rtl="0" algn="l">
              <a:spcBef>
                <a:spcPts val="0"/>
              </a:spcBef>
              <a:spcAft>
                <a:spcPts val="0"/>
              </a:spcAft>
              <a:buNone/>
            </a:pPr>
            <a:r>
              <a:rPr b="1" lang="es" sz="1000">
                <a:solidFill>
                  <a:srgbClr val="B45F06"/>
                </a:solidFill>
                <a:latin typeface="Roboto"/>
                <a:ea typeface="Roboto"/>
                <a:cs typeface="Roboto"/>
                <a:sym typeface="Roboto"/>
              </a:rPr>
              <a:t>수량 제외)</a:t>
            </a:r>
            <a:endParaRPr b="1" sz="1000">
              <a:solidFill>
                <a:srgbClr val="B45F06"/>
              </a:solidFill>
              <a:latin typeface="Roboto"/>
              <a:ea typeface="Roboto"/>
              <a:cs typeface="Roboto"/>
              <a:sym typeface="Roboto"/>
            </a:endParaRPr>
          </a:p>
        </p:txBody>
      </p:sp>
      <p:sp>
        <p:nvSpPr>
          <p:cNvPr id="2642" name="Google Shape;2642;p76"/>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59/</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6" name="Shape 2646"/>
        <p:cNvGrpSpPr/>
        <p:nvPr/>
      </p:nvGrpSpPr>
      <p:grpSpPr>
        <a:xfrm>
          <a:off x="0" y="0"/>
          <a:ext cx="0" cy="0"/>
          <a:chOff x="0" y="0"/>
          <a:chExt cx="0" cy="0"/>
        </a:xfrm>
      </p:grpSpPr>
      <p:sp>
        <p:nvSpPr>
          <p:cNvPr id="2647" name="Google Shape;2647;p77"/>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173025" y="955250"/>
            <a:ext cx="7312500" cy="40038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49" name="Google Shape;2649;p77"/>
          <p:cNvCxnSpPr>
            <a:stCxn id="2650"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651" name="Google Shape;2651;p77"/>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52" name="Google Shape;2652;p77"/>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653" name="Google Shape;2653;p77"/>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54" name="Google Shape;2654;p77"/>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655" name="Google Shape;2655;p77"/>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56" name="Google Shape;2656;p77"/>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657" name="Google Shape;2657;p77"/>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58" name="Google Shape;2658;p77"/>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650" name="Google Shape;2650;p77"/>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659" name="Google Shape;2659;p77"/>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660" name="Google Shape;2660;p77"/>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661" name="Google Shape;2661;p77"/>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662" name="Google Shape;2662;p77"/>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663" name="Google Shape;2663;p77"/>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664" name="Google Shape;2664;p77"/>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665" name="Google Shape;2665;p77"/>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666" name="Google Shape;2666;p77"/>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67" name="Google Shape;2667;p77"/>
          <p:cNvCxnSpPr/>
          <p:nvPr/>
        </p:nvCxnSpPr>
        <p:spPr>
          <a:xfrm flipH="1" rot="10800000">
            <a:off x="975" y="766800"/>
            <a:ext cx="1965600" cy="8100"/>
          </a:xfrm>
          <a:prstGeom prst="straightConnector1">
            <a:avLst/>
          </a:prstGeom>
          <a:noFill/>
          <a:ln cap="flat" cmpd="sng" w="28575">
            <a:solidFill>
              <a:srgbClr val="EFA594"/>
            </a:solidFill>
            <a:prstDash val="solid"/>
            <a:round/>
            <a:headEnd len="med" w="med" type="none"/>
            <a:tailEnd len="med" w="med" type="none"/>
          </a:ln>
        </p:spPr>
      </p:cxnSp>
      <p:sp>
        <p:nvSpPr>
          <p:cNvPr id="2668" name="Google Shape;2668;p77"/>
          <p:cNvSpPr txBox="1"/>
          <p:nvPr/>
        </p:nvSpPr>
        <p:spPr>
          <a:xfrm>
            <a:off x="81276" y="447475"/>
            <a:ext cx="202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생산지시 - 생산지시 등록</a:t>
            </a:r>
            <a:endParaRPr b="1" sz="1200">
              <a:solidFill>
                <a:srgbClr val="EFA594"/>
              </a:solidFill>
              <a:latin typeface="Roboto"/>
              <a:ea typeface="Roboto"/>
              <a:cs typeface="Roboto"/>
              <a:sym typeface="Roboto"/>
            </a:endParaRPr>
          </a:p>
        </p:txBody>
      </p:sp>
      <p:pic>
        <p:nvPicPr>
          <p:cNvPr id="2669" name="Google Shape;2669;p77"/>
          <p:cNvPicPr preferRelativeResize="0"/>
          <p:nvPr/>
        </p:nvPicPr>
        <p:blipFill rotWithShape="1">
          <a:blip r:embed="rId3">
            <a:alphaModFix/>
          </a:blip>
          <a:srcRect b="0" l="27166" r="7182" t="0"/>
          <a:stretch/>
        </p:blipFill>
        <p:spPr>
          <a:xfrm flipH="1" rot="550482">
            <a:off x="1910597" y="541466"/>
            <a:ext cx="167991" cy="252268"/>
          </a:xfrm>
          <a:prstGeom prst="rect">
            <a:avLst/>
          </a:prstGeom>
          <a:noFill/>
          <a:ln>
            <a:noFill/>
          </a:ln>
        </p:spPr>
      </p:pic>
      <p:sp>
        <p:nvSpPr>
          <p:cNvPr id="2670" name="Google Shape;2670;p77"/>
          <p:cNvSpPr txBox="1"/>
          <p:nvPr/>
        </p:nvSpPr>
        <p:spPr>
          <a:xfrm>
            <a:off x="2216610" y="4549028"/>
            <a:ext cx="468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사용할 자재 수량 입력 / 선택한 자재 삭제 기능 </a:t>
            </a:r>
            <a:endParaRPr b="1" sz="1200">
              <a:solidFill>
                <a:schemeClr val="dk1"/>
              </a:solidFill>
              <a:latin typeface="Roboto"/>
              <a:ea typeface="Roboto"/>
              <a:cs typeface="Roboto"/>
              <a:sym typeface="Roboto"/>
            </a:endParaRPr>
          </a:p>
        </p:txBody>
      </p:sp>
      <p:pic>
        <p:nvPicPr>
          <p:cNvPr id="2671" name="Google Shape;2671;p77"/>
          <p:cNvPicPr preferRelativeResize="0"/>
          <p:nvPr/>
        </p:nvPicPr>
        <p:blipFill>
          <a:blip r:embed="rId4">
            <a:alphaModFix/>
          </a:blip>
          <a:stretch>
            <a:fillRect/>
          </a:stretch>
        </p:blipFill>
        <p:spPr>
          <a:xfrm>
            <a:off x="329250" y="1225625"/>
            <a:ext cx="6873951" cy="3262525"/>
          </a:xfrm>
          <a:prstGeom prst="rect">
            <a:avLst/>
          </a:prstGeom>
          <a:noFill/>
          <a:ln>
            <a:noFill/>
          </a:ln>
        </p:spPr>
      </p:pic>
      <p:sp>
        <p:nvSpPr>
          <p:cNvPr id="2672" name="Google Shape;2672;p77"/>
          <p:cNvSpPr/>
          <p:nvPr/>
        </p:nvSpPr>
        <p:spPr>
          <a:xfrm>
            <a:off x="6241050" y="3270263"/>
            <a:ext cx="2676900" cy="800100"/>
          </a:xfrm>
          <a:prstGeom prst="round2DiagRect">
            <a:avLst>
              <a:gd fmla="val 5755" name="adj1"/>
              <a:gd fmla="val 14094"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3" name="Google Shape;2673;p77"/>
          <p:cNvPicPr preferRelativeResize="0"/>
          <p:nvPr/>
        </p:nvPicPr>
        <p:blipFill>
          <a:blip r:embed="rId5">
            <a:alphaModFix/>
          </a:blip>
          <a:stretch>
            <a:fillRect/>
          </a:stretch>
        </p:blipFill>
        <p:spPr>
          <a:xfrm>
            <a:off x="6354838" y="3381175"/>
            <a:ext cx="2449331" cy="436375"/>
          </a:xfrm>
          <a:prstGeom prst="rect">
            <a:avLst/>
          </a:prstGeom>
          <a:solidFill>
            <a:srgbClr val="A4C2F4"/>
          </a:solidFill>
          <a:ln>
            <a:noFill/>
          </a:ln>
        </p:spPr>
      </p:pic>
      <p:sp>
        <p:nvSpPr>
          <p:cNvPr id="2674" name="Google Shape;2674;p77"/>
          <p:cNvSpPr/>
          <p:nvPr/>
        </p:nvSpPr>
        <p:spPr>
          <a:xfrm flipH="1" rot="10800000">
            <a:off x="3715995" y="2204293"/>
            <a:ext cx="2293800" cy="3693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675" name="Google Shape;2675;p77"/>
          <p:cNvCxnSpPr>
            <a:stCxn id="2672" idx="2"/>
            <a:endCxn id="2674" idx="0"/>
          </p:cNvCxnSpPr>
          <p:nvPr/>
        </p:nvCxnSpPr>
        <p:spPr>
          <a:xfrm rot="10800000">
            <a:off x="4862850" y="2573513"/>
            <a:ext cx="1378200" cy="1096800"/>
          </a:xfrm>
          <a:prstGeom prst="bentConnector2">
            <a:avLst/>
          </a:prstGeom>
          <a:noFill/>
          <a:ln cap="flat" cmpd="sng" w="9525">
            <a:solidFill>
              <a:srgbClr val="B45F06"/>
            </a:solidFill>
            <a:prstDash val="dash"/>
            <a:round/>
            <a:headEnd len="med" w="med" type="none"/>
            <a:tailEnd len="med" w="med" type="none"/>
          </a:ln>
        </p:spPr>
      </p:cxnSp>
      <p:sp>
        <p:nvSpPr>
          <p:cNvPr id="2676" name="Google Shape;2676;p77"/>
          <p:cNvSpPr txBox="1"/>
          <p:nvPr/>
        </p:nvSpPr>
        <p:spPr>
          <a:xfrm>
            <a:off x="6476081" y="3782078"/>
            <a:ext cx="2319300" cy="338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재고 수량 입력 시 경고 메세지 표시</a:t>
            </a:r>
            <a:endParaRPr b="1" sz="1000">
              <a:solidFill>
                <a:srgbClr val="B45F06"/>
              </a:solidFill>
              <a:latin typeface="Roboto"/>
              <a:ea typeface="Roboto"/>
              <a:cs typeface="Roboto"/>
              <a:sym typeface="Roboto"/>
            </a:endParaRPr>
          </a:p>
        </p:txBody>
      </p:sp>
      <p:pic>
        <p:nvPicPr>
          <p:cNvPr id="2677" name="Google Shape;2677;p77"/>
          <p:cNvPicPr preferRelativeResize="0"/>
          <p:nvPr/>
        </p:nvPicPr>
        <p:blipFill>
          <a:blip r:embed="rId6">
            <a:alphaModFix/>
          </a:blip>
          <a:stretch>
            <a:fillRect/>
          </a:stretch>
        </p:blipFill>
        <p:spPr>
          <a:xfrm>
            <a:off x="6722763" y="1063175"/>
            <a:ext cx="657225" cy="381000"/>
          </a:xfrm>
          <a:prstGeom prst="rect">
            <a:avLst/>
          </a:prstGeom>
          <a:noFill/>
          <a:ln>
            <a:noFill/>
          </a:ln>
        </p:spPr>
      </p:pic>
      <p:sp>
        <p:nvSpPr>
          <p:cNvPr id="2678" name="Google Shape;2678;p77"/>
          <p:cNvSpPr/>
          <p:nvPr/>
        </p:nvSpPr>
        <p:spPr>
          <a:xfrm flipH="1" rot="10800000">
            <a:off x="6648449" y="998975"/>
            <a:ext cx="801600" cy="5094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679" name="Google Shape;2679;p77"/>
          <p:cNvCxnSpPr>
            <a:endCxn id="2678" idx="3"/>
          </p:cNvCxnSpPr>
          <p:nvPr/>
        </p:nvCxnSpPr>
        <p:spPr>
          <a:xfrm rot="10800000">
            <a:off x="7450049" y="1253675"/>
            <a:ext cx="532200" cy="175800"/>
          </a:xfrm>
          <a:prstGeom prst="bentConnector3">
            <a:avLst>
              <a:gd fmla="val -3321" name="adj1"/>
            </a:avLst>
          </a:prstGeom>
          <a:noFill/>
          <a:ln cap="flat" cmpd="sng" w="9525">
            <a:solidFill>
              <a:srgbClr val="B45F06"/>
            </a:solidFill>
            <a:prstDash val="dash"/>
            <a:round/>
            <a:headEnd len="med" w="med" type="none"/>
            <a:tailEnd len="med" w="med" type="none"/>
          </a:ln>
        </p:spPr>
      </p:cxnSp>
      <p:sp>
        <p:nvSpPr>
          <p:cNvPr id="2680" name="Google Shape;2680;p77"/>
          <p:cNvSpPr txBox="1"/>
          <p:nvPr/>
        </p:nvSpPr>
        <p:spPr>
          <a:xfrm>
            <a:off x="7597006" y="1399834"/>
            <a:ext cx="13782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생산지시 등록 및 자재 홀딩 처리</a:t>
            </a:r>
            <a:endParaRPr b="1" sz="1000">
              <a:solidFill>
                <a:srgbClr val="B45F06"/>
              </a:solidFill>
              <a:latin typeface="Roboto"/>
              <a:ea typeface="Roboto"/>
              <a:cs typeface="Roboto"/>
              <a:sym typeface="Roboto"/>
            </a:endParaRPr>
          </a:p>
        </p:txBody>
      </p:sp>
      <p:sp>
        <p:nvSpPr>
          <p:cNvPr id="2681" name="Google Shape;2681;p77"/>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60</a:t>
            </a:r>
            <a:r>
              <a:rPr lang="es" sz="1300">
                <a:solidFill>
                  <a:schemeClr val="dk1"/>
                </a:solidFill>
                <a:latin typeface="Jua"/>
                <a:ea typeface="Jua"/>
                <a:cs typeface="Jua"/>
                <a:sym typeface="Jua"/>
              </a:rPr>
              <a:t>/</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5" name="Shape 2685"/>
        <p:cNvGrpSpPr/>
        <p:nvPr/>
      </p:nvGrpSpPr>
      <p:grpSpPr>
        <a:xfrm>
          <a:off x="0" y="0"/>
          <a:ext cx="0" cy="0"/>
          <a:chOff x="0" y="0"/>
          <a:chExt cx="0" cy="0"/>
        </a:xfrm>
      </p:grpSpPr>
      <p:sp>
        <p:nvSpPr>
          <p:cNvPr id="2686" name="Google Shape;2686;p78"/>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8"/>
          <p:cNvSpPr/>
          <p:nvPr/>
        </p:nvSpPr>
        <p:spPr>
          <a:xfrm>
            <a:off x="81275" y="953925"/>
            <a:ext cx="8941500" cy="38835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8" name="Google Shape;2688;p78"/>
          <p:cNvCxnSpPr>
            <a:stCxn id="2689"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690" name="Google Shape;2690;p78"/>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91" name="Google Shape;2691;p78"/>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692" name="Google Shape;2692;p78"/>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93" name="Google Shape;2693;p78"/>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694" name="Google Shape;2694;p78"/>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95" name="Google Shape;2695;p78"/>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696" name="Google Shape;2696;p78"/>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697" name="Google Shape;2697;p78"/>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689" name="Google Shape;2689;p78"/>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698" name="Google Shape;2698;p78"/>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699" name="Google Shape;2699;p78"/>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700" name="Google Shape;2700;p78"/>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701" name="Google Shape;2701;p78"/>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702" name="Google Shape;2702;p78"/>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703" name="Google Shape;2703;p78"/>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704" name="Google Shape;2704;p78"/>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705" name="Google Shape;2705;p78"/>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pic>
        <p:nvPicPr>
          <p:cNvPr id="2706" name="Google Shape;2706;p78"/>
          <p:cNvPicPr preferRelativeResize="0"/>
          <p:nvPr/>
        </p:nvPicPr>
        <p:blipFill>
          <a:blip r:embed="rId3">
            <a:alphaModFix/>
          </a:blip>
          <a:stretch>
            <a:fillRect/>
          </a:stretch>
        </p:blipFill>
        <p:spPr>
          <a:xfrm>
            <a:off x="260275" y="1151676"/>
            <a:ext cx="8583502" cy="3216538"/>
          </a:xfrm>
          <a:prstGeom prst="rect">
            <a:avLst/>
          </a:prstGeom>
          <a:solidFill>
            <a:srgbClr val="A4C2F4"/>
          </a:solidFill>
          <a:ln>
            <a:noFill/>
          </a:ln>
        </p:spPr>
      </p:pic>
      <p:cxnSp>
        <p:nvCxnSpPr>
          <p:cNvPr id="2707" name="Google Shape;2707;p78"/>
          <p:cNvCxnSpPr/>
          <p:nvPr/>
        </p:nvCxnSpPr>
        <p:spPr>
          <a:xfrm flipH="1" rot="10800000">
            <a:off x="975" y="766800"/>
            <a:ext cx="1965600" cy="8100"/>
          </a:xfrm>
          <a:prstGeom prst="straightConnector1">
            <a:avLst/>
          </a:prstGeom>
          <a:noFill/>
          <a:ln cap="flat" cmpd="sng" w="28575">
            <a:solidFill>
              <a:srgbClr val="EFA594"/>
            </a:solidFill>
            <a:prstDash val="solid"/>
            <a:round/>
            <a:headEnd len="med" w="med" type="none"/>
            <a:tailEnd len="med" w="med" type="none"/>
          </a:ln>
        </p:spPr>
      </p:cxnSp>
      <p:sp>
        <p:nvSpPr>
          <p:cNvPr id="2708" name="Google Shape;2708;p78"/>
          <p:cNvSpPr txBox="1"/>
          <p:nvPr/>
        </p:nvSpPr>
        <p:spPr>
          <a:xfrm>
            <a:off x="81276" y="447475"/>
            <a:ext cx="202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생산지시 - 생산지시 등록</a:t>
            </a:r>
            <a:endParaRPr b="1" sz="1200">
              <a:solidFill>
                <a:srgbClr val="EFA594"/>
              </a:solidFill>
              <a:latin typeface="Roboto"/>
              <a:ea typeface="Roboto"/>
              <a:cs typeface="Roboto"/>
              <a:sym typeface="Roboto"/>
            </a:endParaRPr>
          </a:p>
        </p:txBody>
      </p:sp>
      <p:pic>
        <p:nvPicPr>
          <p:cNvPr id="2709" name="Google Shape;2709;p78"/>
          <p:cNvPicPr preferRelativeResize="0"/>
          <p:nvPr/>
        </p:nvPicPr>
        <p:blipFill rotWithShape="1">
          <a:blip r:embed="rId4">
            <a:alphaModFix/>
          </a:blip>
          <a:srcRect b="0" l="27166" r="7182" t="0"/>
          <a:stretch/>
        </p:blipFill>
        <p:spPr>
          <a:xfrm flipH="1" rot="550482">
            <a:off x="1910597" y="541466"/>
            <a:ext cx="167991" cy="252268"/>
          </a:xfrm>
          <a:prstGeom prst="rect">
            <a:avLst/>
          </a:prstGeom>
          <a:noFill/>
          <a:ln>
            <a:noFill/>
          </a:ln>
        </p:spPr>
      </p:pic>
      <p:sp>
        <p:nvSpPr>
          <p:cNvPr id="2710" name="Google Shape;2710;p78"/>
          <p:cNvSpPr txBox="1"/>
          <p:nvPr/>
        </p:nvSpPr>
        <p:spPr>
          <a:xfrm>
            <a:off x="2814028" y="4409539"/>
            <a:ext cx="468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대기중인 지시 삭제 가능, 전체 검색, 작업 진행 상태 확인</a:t>
            </a:r>
            <a:endParaRPr b="1" sz="1200">
              <a:solidFill>
                <a:schemeClr val="dk1"/>
              </a:solidFill>
              <a:latin typeface="Roboto"/>
              <a:ea typeface="Roboto"/>
              <a:cs typeface="Roboto"/>
              <a:sym typeface="Roboto"/>
            </a:endParaRPr>
          </a:p>
        </p:txBody>
      </p:sp>
      <p:sp>
        <p:nvSpPr>
          <p:cNvPr id="2711" name="Google Shape;2711;p78"/>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61</a:t>
            </a:r>
            <a:r>
              <a:rPr lang="es" sz="1300">
                <a:solidFill>
                  <a:schemeClr val="dk1"/>
                </a:solidFill>
                <a:latin typeface="Jua"/>
                <a:ea typeface="Jua"/>
                <a:cs typeface="Jua"/>
                <a:sym typeface="Jua"/>
              </a:rPr>
              <a:t>/</a:t>
            </a:r>
            <a:r>
              <a:rPr lang="es" sz="1300">
                <a:solidFill>
                  <a:schemeClr val="dk1"/>
                </a:solidFill>
                <a:latin typeface="Jua"/>
                <a:ea typeface="Jua"/>
                <a:cs typeface="Jua"/>
                <a:sym typeface="Jua"/>
              </a:rPr>
              <a:t>101</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5" name="Shape 2715"/>
        <p:cNvGrpSpPr/>
        <p:nvPr/>
      </p:nvGrpSpPr>
      <p:grpSpPr>
        <a:xfrm>
          <a:off x="0" y="0"/>
          <a:ext cx="0" cy="0"/>
          <a:chOff x="0" y="0"/>
          <a:chExt cx="0" cy="0"/>
        </a:xfrm>
      </p:grpSpPr>
      <p:sp>
        <p:nvSpPr>
          <p:cNvPr id="2716" name="Google Shape;2716;p79"/>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9"/>
          <p:cNvSpPr/>
          <p:nvPr/>
        </p:nvSpPr>
        <p:spPr>
          <a:xfrm>
            <a:off x="81275" y="1528053"/>
            <a:ext cx="8941500" cy="32484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18" name="Google Shape;2718;p79"/>
          <p:cNvCxnSpPr>
            <a:stCxn id="2719"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720" name="Google Shape;2720;p79"/>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721" name="Google Shape;2721;p79"/>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722" name="Google Shape;2722;p79"/>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723" name="Google Shape;2723;p79"/>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724" name="Google Shape;2724;p79"/>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725" name="Google Shape;2725;p79"/>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726" name="Google Shape;2726;p79"/>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727" name="Google Shape;2727;p79"/>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719" name="Google Shape;2719;p79"/>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728" name="Google Shape;2728;p79"/>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729" name="Google Shape;2729;p79"/>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730" name="Google Shape;2730;p79"/>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731" name="Google Shape;2731;p79"/>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732" name="Google Shape;2732;p79"/>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733" name="Google Shape;2733;p79"/>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734" name="Google Shape;2734;p79"/>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735" name="Google Shape;2735;p79"/>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736" name="Google Shape;2736;p79"/>
          <p:cNvCxnSpPr/>
          <p:nvPr/>
        </p:nvCxnSpPr>
        <p:spPr>
          <a:xfrm>
            <a:off x="975" y="774900"/>
            <a:ext cx="815700" cy="0"/>
          </a:xfrm>
          <a:prstGeom prst="straightConnector1">
            <a:avLst/>
          </a:prstGeom>
          <a:noFill/>
          <a:ln cap="flat" cmpd="sng" w="28575">
            <a:solidFill>
              <a:srgbClr val="EFA594"/>
            </a:solidFill>
            <a:prstDash val="solid"/>
            <a:round/>
            <a:headEnd len="med" w="med" type="none"/>
            <a:tailEnd len="med" w="med" type="none"/>
          </a:ln>
        </p:spPr>
      </p:cxnSp>
      <p:sp>
        <p:nvSpPr>
          <p:cNvPr id="2737" name="Google Shape;2737;p79"/>
          <p:cNvSpPr txBox="1"/>
          <p:nvPr/>
        </p:nvSpPr>
        <p:spPr>
          <a:xfrm>
            <a:off x="81276" y="447475"/>
            <a:ext cx="202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공정작업</a:t>
            </a:r>
            <a:r>
              <a:rPr b="1" lang="es" sz="1200">
                <a:solidFill>
                  <a:srgbClr val="EFA594"/>
                </a:solidFill>
                <a:latin typeface="Roboto"/>
                <a:ea typeface="Roboto"/>
                <a:cs typeface="Roboto"/>
                <a:sym typeface="Roboto"/>
              </a:rPr>
              <a:t> </a:t>
            </a:r>
            <a:endParaRPr b="1" sz="1200">
              <a:solidFill>
                <a:srgbClr val="EFA594"/>
              </a:solidFill>
              <a:latin typeface="Roboto"/>
              <a:ea typeface="Roboto"/>
              <a:cs typeface="Roboto"/>
              <a:sym typeface="Roboto"/>
            </a:endParaRPr>
          </a:p>
        </p:txBody>
      </p:sp>
      <p:pic>
        <p:nvPicPr>
          <p:cNvPr id="2738" name="Google Shape;2738;p79"/>
          <p:cNvPicPr preferRelativeResize="0"/>
          <p:nvPr/>
        </p:nvPicPr>
        <p:blipFill rotWithShape="1">
          <a:blip r:embed="rId3">
            <a:alphaModFix/>
          </a:blip>
          <a:srcRect b="0" l="27166" r="7182" t="0"/>
          <a:stretch/>
        </p:blipFill>
        <p:spPr>
          <a:xfrm flipH="1" rot="550482">
            <a:off x="800249" y="553438"/>
            <a:ext cx="167991" cy="252268"/>
          </a:xfrm>
          <a:prstGeom prst="rect">
            <a:avLst/>
          </a:prstGeom>
          <a:noFill/>
          <a:ln>
            <a:noFill/>
          </a:ln>
        </p:spPr>
      </p:pic>
      <p:sp>
        <p:nvSpPr>
          <p:cNvPr id="2739" name="Google Shape;2739;p79"/>
          <p:cNvSpPr txBox="1"/>
          <p:nvPr/>
        </p:nvSpPr>
        <p:spPr>
          <a:xfrm>
            <a:off x="1607350" y="4331039"/>
            <a:ext cx="711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당일 생산지시의 공정작업 목록 자동 조회 / 공정흐름도별 공정 상세 및 진행상태 조회 </a:t>
            </a:r>
            <a:endParaRPr b="1" sz="1200">
              <a:solidFill>
                <a:schemeClr val="dk1"/>
              </a:solidFill>
              <a:latin typeface="Roboto"/>
              <a:ea typeface="Roboto"/>
              <a:cs typeface="Roboto"/>
              <a:sym typeface="Roboto"/>
            </a:endParaRPr>
          </a:p>
        </p:txBody>
      </p:sp>
      <p:pic>
        <p:nvPicPr>
          <p:cNvPr id="2740" name="Google Shape;2740;p79"/>
          <p:cNvPicPr preferRelativeResize="0"/>
          <p:nvPr/>
        </p:nvPicPr>
        <p:blipFill>
          <a:blip r:embed="rId4">
            <a:alphaModFix/>
          </a:blip>
          <a:stretch>
            <a:fillRect/>
          </a:stretch>
        </p:blipFill>
        <p:spPr>
          <a:xfrm>
            <a:off x="266088" y="1722511"/>
            <a:ext cx="8611824" cy="2553475"/>
          </a:xfrm>
          <a:prstGeom prst="rect">
            <a:avLst/>
          </a:prstGeom>
          <a:noFill/>
          <a:ln>
            <a:noFill/>
          </a:ln>
        </p:spPr>
      </p:pic>
      <p:sp>
        <p:nvSpPr>
          <p:cNvPr id="2741" name="Google Shape;2741;p79"/>
          <p:cNvSpPr/>
          <p:nvPr/>
        </p:nvSpPr>
        <p:spPr>
          <a:xfrm>
            <a:off x="1224575" y="445271"/>
            <a:ext cx="3673200" cy="1560900"/>
          </a:xfrm>
          <a:prstGeom prst="round2DiagRect">
            <a:avLst>
              <a:gd fmla="val 5755" name="adj1"/>
              <a:gd fmla="val 9091"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42" name="Google Shape;2742;p79"/>
          <p:cNvPicPr preferRelativeResize="0"/>
          <p:nvPr/>
        </p:nvPicPr>
        <p:blipFill>
          <a:blip r:embed="rId5">
            <a:alphaModFix/>
          </a:blip>
          <a:stretch>
            <a:fillRect/>
          </a:stretch>
        </p:blipFill>
        <p:spPr>
          <a:xfrm>
            <a:off x="1325541" y="506178"/>
            <a:ext cx="3442816" cy="1430275"/>
          </a:xfrm>
          <a:prstGeom prst="rect">
            <a:avLst/>
          </a:prstGeom>
          <a:noFill/>
          <a:ln>
            <a:noFill/>
          </a:ln>
        </p:spPr>
      </p:pic>
      <p:sp>
        <p:nvSpPr>
          <p:cNvPr id="2743" name="Google Shape;2743;p79"/>
          <p:cNvSpPr/>
          <p:nvPr/>
        </p:nvSpPr>
        <p:spPr>
          <a:xfrm flipH="1" rot="10800000">
            <a:off x="226300" y="2032700"/>
            <a:ext cx="1113600" cy="3990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744" name="Google Shape;2744;p79"/>
          <p:cNvCxnSpPr>
            <a:stCxn id="2741" idx="2"/>
          </p:cNvCxnSpPr>
          <p:nvPr/>
        </p:nvCxnSpPr>
        <p:spPr>
          <a:xfrm flipH="1">
            <a:off x="285275" y="1225721"/>
            <a:ext cx="939300" cy="780300"/>
          </a:xfrm>
          <a:prstGeom prst="bentConnector3">
            <a:avLst>
              <a:gd fmla="val 97160" name="adj1"/>
            </a:avLst>
          </a:prstGeom>
          <a:noFill/>
          <a:ln cap="flat" cmpd="sng" w="9525">
            <a:solidFill>
              <a:srgbClr val="B45F06"/>
            </a:solidFill>
            <a:prstDash val="dash"/>
            <a:round/>
            <a:headEnd len="med" w="med" type="none"/>
            <a:tailEnd len="med" w="med" type="none"/>
          </a:ln>
        </p:spPr>
      </p:cxnSp>
      <p:sp>
        <p:nvSpPr>
          <p:cNvPr id="2745" name="Google Shape;2745;p79"/>
          <p:cNvSpPr txBox="1"/>
          <p:nvPr/>
        </p:nvSpPr>
        <p:spPr>
          <a:xfrm>
            <a:off x="-18988" y="955944"/>
            <a:ext cx="1378200" cy="338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생산지시 선택 모달</a:t>
            </a:r>
            <a:endParaRPr b="1" sz="1000">
              <a:solidFill>
                <a:srgbClr val="B45F06"/>
              </a:solidFill>
              <a:latin typeface="Roboto"/>
              <a:ea typeface="Roboto"/>
              <a:cs typeface="Roboto"/>
              <a:sym typeface="Roboto"/>
            </a:endParaRPr>
          </a:p>
        </p:txBody>
      </p:sp>
      <p:cxnSp>
        <p:nvCxnSpPr>
          <p:cNvPr id="2746" name="Google Shape;2746;p79"/>
          <p:cNvCxnSpPr/>
          <p:nvPr/>
        </p:nvCxnSpPr>
        <p:spPr>
          <a:xfrm flipH="1" rot="-5400000">
            <a:off x="4576875" y="2103550"/>
            <a:ext cx="1516500" cy="90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747" name="Google Shape;2747;p79"/>
          <p:cNvSpPr txBox="1"/>
          <p:nvPr/>
        </p:nvSpPr>
        <p:spPr>
          <a:xfrm>
            <a:off x="4878950" y="664450"/>
            <a:ext cx="939300" cy="646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공정 선택 시 분할작업 </a:t>
            </a:r>
            <a:endParaRPr b="1" sz="1000">
              <a:solidFill>
                <a:srgbClr val="B45F06"/>
              </a:solidFill>
              <a:latin typeface="Roboto"/>
              <a:ea typeface="Roboto"/>
              <a:cs typeface="Roboto"/>
              <a:sym typeface="Roboto"/>
            </a:endParaRPr>
          </a:p>
          <a:p>
            <a:pPr indent="0" lvl="0" marL="0" rtl="0" algn="l">
              <a:spcBef>
                <a:spcPts val="0"/>
              </a:spcBef>
              <a:spcAft>
                <a:spcPts val="0"/>
              </a:spcAft>
              <a:buNone/>
            </a:pPr>
            <a:r>
              <a:rPr b="1" lang="es" sz="1000">
                <a:solidFill>
                  <a:srgbClr val="B45F06"/>
                </a:solidFill>
                <a:latin typeface="Roboto"/>
                <a:ea typeface="Roboto"/>
                <a:cs typeface="Roboto"/>
                <a:sym typeface="Roboto"/>
              </a:rPr>
              <a:t>목록 조회</a:t>
            </a:r>
            <a:endParaRPr b="1" sz="1000">
              <a:solidFill>
                <a:srgbClr val="B45F06"/>
              </a:solidFill>
              <a:latin typeface="Roboto"/>
              <a:ea typeface="Roboto"/>
              <a:cs typeface="Roboto"/>
              <a:sym typeface="Roboto"/>
            </a:endParaRPr>
          </a:p>
        </p:txBody>
      </p:sp>
      <p:sp>
        <p:nvSpPr>
          <p:cNvPr id="2748" name="Google Shape;2748;p79"/>
          <p:cNvSpPr/>
          <p:nvPr/>
        </p:nvSpPr>
        <p:spPr>
          <a:xfrm flipH="1" rot="10800000">
            <a:off x="7764300" y="2575250"/>
            <a:ext cx="812100" cy="9561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749" name="Google Shape;2749;p79"/>
          <p:cNvCxnSpPr/>
          <p:nvPr/>
        </p:nvCxnSpPr>
        <p:spPr>
          <a:xfrm flipH="1" rot="-5400000">
            <a:off x="7358550" y="2589086"/>
            <a:ext cx="515100" cy="296400"/>
          </a:xfrm>
          <a:prstGeom prst="bentConnector3">
            <a:avLst>
              <a:gd fmla="val 107744" name="adj1"/>
            </a:avLst>
          </a:prstGeom>
          <a:noFill/>
          <a:ln cap="flat" cmpd="sng" w="9525">
            <a:solidFill>
              <a:srgbClr val="B45F06"/>
            </a:solidFill>
            <a:prstDash val="dash"/>
            <a:round/>
            <a:headEnd len="med" w="med" type="none"/>
            <a:tailEnd len="med" w="med" type="none"/>
          </a:ln>
        </p:spPr>
      </p:cxnSp>
      <p:sp>
        <p:nvSpPr>
          <p:cNvPr id="2750" name="Google Shape;2750;p79"/>
          <p:cNvSpPr/>
          <p:nvPr/>
        </p:nvSpPr>
        <p:spPr>
          <a:xfrm>
            <a:off x="5853850" y="438700"/>
            <a:ext cx="3251700" cy="2046900"/>
          </a:xfrm>
          <a:prstGeom prst="round2DiagRect">
            <a:avLst>
              <a:gd fmla="val 5755" name="adj1"/>
              <a:gd fmla="val 9091"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9"/>
          <p:cNvSpPr txBox="1"/>
          <p:nvPr/>
        </p:nvSpPr>
        <p:spPr>
          <a:xfrm>
            <a:off x="5928850" y="774900"/>
            <a:ext cx="1527900" cy="12930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900">
                <a:solidFill>
                  <a:srgbClr val="B45F06"/>
                </a:solidFill>
                <a:latin typeface="Roboto"/>
                <a:ea typeface="Roboto"/>
                <a:cs typeface="Roboto"/>
                <a:sym typeface="Roboto"/>
              </a:rPr>
              <a:t>모든 공정 완료(생산완료) 시 홀딩 자재 차감 프로시저 실행</a:t>
            </a:r>
            <a:endParaRPr b="1" sz="900">
              <a:solidFill>
                <a:srgbClr val="B45F06"/>
              </a:solidFill>
              <a:latin typeface="Roboto"/>
              <a:ea typeface="Roboto"/>
              <a:cs typeface="Roboto"/>
              <a:sym typeface="Roboto"/>
            </a:endParaRPr>
          </a:p>
          <a:p>
            <a:pPr indent="0" lvl="0" marL="0" rtl="0" algn="l">
              <a:spcBef>
                <a:spcPts val="0"/>
              </a:spcBef>
              <a:spcAft>
                <a:spcPts val="0"/>
              </a:spcAft>
              <a:buNone/>
            </a:pPr>
            <a:r>
              <a:t/>
            </a:r>
            <a:endParaRPr b="1" sz="900">
              <a:solidFill>
                <a:srgbClr val="B45F06"/>
              </a:solidFill>
              <a:latin typeface="Roboto"/>
              <a:ea typeface="Roboto"/>
              <a:cs typeface="Roboto"/>
              <a:sym typeface="Roboto"/>
            </a:endParaRPr>
          </a:p>
          <a:p>
            <a:pPr indent="0" lvl="0" marL="0" rtl="0" algn="l">
              <a:spcBef>
                <a:spcPts val="0"/>
              </a:spcBef>
              <a:spcAft>
                <a:spcPts val="0"/>
              </a:spcAft>
              <a:buNone/>
            </a:pPr>
            <a:r>
              <a:rPr b="1" lang="es" sz="900">
                <a:solidFill>
                  <a:srgbClr val="B45F06"/>
                </a:solidFill>
                <a:latin typeface="Roboto"/>
                <a:ea typeface="Roboto"/>
                <a:cs typeface="Roboto"/>
                <a:sym typeface="Roboto"/>
              </a:rPr>
              <a:t>1. </a:t>
            </a:r>
            <a:r>
              <a:rPr b="1" lang="es" sz="900">
                <a:solidFill>
                  <a:srgbClr val="B45F06"/>
                </a:solidFill>
                <a:latin typeface="Roboto"/>
                <a:ea typeface="Roboto"/>
                <a:cs typeface="Roboto"/>
                <a:sym typeface="Roboto"/>
              </a:rPr>
              <a:t>홀딩 자재 SELECT</a:t>
            </a:r>
            <a:endParaRPr b="1" sz="900">
              <a:solidFill>
                <a:srgbClr val="B45F06"/>
              </a:solidFill>
              <a:latin typeface="Roboto"/>
              <a:ea typeface="Roboto"/>
              <a:cs typeface="Roboto"/>
              <a:sym typeface="Roboto"/>
            </a:endParaRPr>
          </a:p>
          <a:p>
            <a:pPr indent="0" lvl="0" marL="0" rtl="0" algn="l">
              <a:spcBef>
                <a:spcPts val="0"/>
              </a:spcBef>
              <a:spcAft>
                <a:spcPts val="0"/>
              </a:spcAft>
              <a:buNone/>
            </a:pPr>
            <a:r>
              <a:rPr b="1" lang="es" sz="900">
                <a:solidFill>
                  <a:srgbClr val="B45F06"/>
                </a:solidFill>
                <a:latin typeface="Roboto"/>
                <a:ea typeface="Roboto"/>
                <a:cs typeface="Roboto"/>
                <a:sym typeface="Roboto"/>
              </a:rPr>
              <a:t>2. 자재 출고 수량 UPDATE</a:t>
            </a:r>
            <a:endParaRPr b="1" sz="900">
              <a:solidFill>
                <a:srgbClr val="B45F06"/>
              </a:solidFill>
              <a:latin typeface="Roboto"/>
              <a:ea typeface="Roboto"/>
              <a:cs typeface="Roboto"/>
              <a:sym typeface="Roboto"/>
            </a:endParaRPr>
          </a:p>
          <a:p>
            <a:pPr indent="0" lvl="0" marL="0" rtl="0" algn="l">
              <a:spcBef>
                <a:spcPts val="0"/>
              </a:spcBef>
              <a:spcAft>
                <a:spcPts val="0"/>
              </a:spcAft>
              <a:buNone/>
            </a:pPr>
            <a:r>
              <a:rPr b="1" lang="es" sz="900">
                <a:solidFill>
                  <a:srgbClr val="B45F06"/>
                </a:solidFill>
                <a:latin typeface="Roboto"/>
                <a:ea typeface="Roboto"/>
                <a:cs typeface="Roboto"/>
                <a:sym typeface="Roboto"/>
              </a:rPr>
              <a:t>3. 자재 재고 수량 UPDATE</a:t>
            </a:r>
            <a:endParaRPr b="1" sz="900">
              <a:solidFill>
                <a:srgbClr val="B45F06"/>
              </a:solidFill>
              <a:latin typeface="Roboto"/>
              <a:ea typeface="Roboto"/>
              <a:cs typeface="Roboto"/>
              <a:sym typeface="Roboto"/>
            </a:endParaRPr>
          </a:p>
          <a:p>
            <a:pPr indent="0" lvl="0" marL="0" rtl="0" algn="l">
              <a:spcBef>
                <a:spcPts val="0"/>
              </a:spcBef>
              <a:spcAft>
                <a:spcPts val="0"/>
              </a:spcAft>
              <a:buNone/>
            </a:pPr>
            <a:r>
              <a:rPr b="1" lang="es" sz="900">
                <a:solidFill>
                  <a:srgbClr val="B45F06"/>
                </a:solidFill>
                <a:latin typeface="Roboto"/>
                <a:ea typeface="Roboto"/>
                <a:cs typeface="Roboto"/>
                <a:sym typeface="Roboto"/>
              </a:rPr>
              <a:t>4. 홀딩 자재 상태 UPDATE</a:t>
            </a:r>
            <a:endParaRPr b="1" sz="900">
              <a:solidFill>
                <a:srgbClr val="B45F06"/>
              </a:solidFill>
              <a:latin typeface="Roboto"/>
              <a:ea typeface="Roboto"/>
              <a:cs typeface="Roboto"/>
              <a:sym typeface="Roboto"/>
            </a:endParaRPr>
          </a:p>
        </p:txBody>
      </p:sp>
      <p:sp>
        <p:nvSpPr>
          <p:cNvPr id="2752" name="Google Shape;2752;p79"/>
          <p:cNvSpPr txBox="1"/>
          <p:nvPr/>
        </p:nvSpPr>
        <p:spPr>
          <a:xfrm>
            <a:off x="7456750" y="528450"/>
            <a:ext cx="1574400" cy="18471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900">
                <a:solidFill>
                  <a:srgbClr val="B45F06"/>
                </a:solidFill>
                <a:latin typeface="Roboto"/>
                <a:ea typeface="Roboto"/>
                <a:cs typeface="Roboto"/>
                <a:sym typeface="Roboto"/>
              </a:rPr>
              <a:t>*  프로시저의 IN 파라미터로 배열 형태의 문자열 전달</a:t>
            </a:r>
            <a:endParaRPr b="1" sz="900">
              <a:solidFill>
                <a:srgbClr val="B45F06"/>
              </a:solidFill>
              <a:latin typeface="Roboto"/>
              <a:ea typeface="Roboto"/>
              <a:cs typeface="Roboto"/>
              <a:sym typeface="Roboto"/>
            </a:endParaRPr>
          </a:p>
          <a:p>
            <a:pPr indent="0" lvl="0" marL="0" rtl="0" algn="l">
              <a:spcBef>
                <a:spcPts val="0"/>
              </a:spcBef>
              <a:spcAft>
                <a:spcPts val="0"/>
              </a:spcAft>
              <a:buNone/>
            </a:pPr>
            <a:r>
              <a:t/>
            </a:r>
            <a:endParaRPr b="1" sz="900">
              <a:solidFill>
                <a:srgbClr val="B45F06"/>
              </a:solidFill>
              <a:latin typeface="Roboto"/>
              <a:ea typeface="Roboto"/>
              <a:cs typeface="Roboto"/>
              <a:sym typeface="Roboto"/>
            </a:endParaRPr>
          </a:p>
          <a:p>
            <a:pPr indent="0" lvl="0" marL="0" rtl="0" algn="l">
              <a:spcBef>
                <a:spcPts val="0"/>
              </a:spcBef>
              <a:spcAft>
                <a:spcPts val="0"/>
              </a:spcAft>
              <a:buNone/>
            </a:pPr>
            <a:r>
              <a:rPr b="1" lang="es" sz="900">
                <a:solidFill>
                  <a:srgbClr val="B45F06"/>
                </a:solidFill>
                <a:latin typeface="Roboto"/>
                <a:ea typeface="Roboto"/>
                <a:cs typeface="Roboto"/>
                <a:sym typeface="Roboto"/>
              </a:rPr>
              <a:t>* 프로시저 안에서 해당 문자열을 배열, 즉 JSON 형태로 변환시켜주는 함수 사용(JSON_UNQUOTE(), JSON_EXTRACT() )</a:t>
            </a:r>
            <a:endParaRPr b="1" sz="900">
              <a:solidFill>
                <a:srgbClr val="B45F06"/>
              </a:solidFill>
              <a:latin typeface="Roboto"/>
              <a:ea typeface="Roboto"/>
              <a:cs typeface="Roboto"/>
              <a:sym typeface="Roboto"/>
            </a:endParaRPr>
          </a:p>
          <a:p>
            <a:pPr indent="0" lvl="0" marL="0" rtl="0" algn="l">
              <a:spcBef>
                <a:spcPts val="0"/>
              </a:spcBef>
              <a:spcAft>
                <a:spcPts val="0"/>
              </a:spcAft>
              <a:buNone/>
            </a:pPr>
            <a:r>
              <a:t/>
            </a:r>
            <a:endParaRPr b="1" sz="900">
              <a:solidFill>
                <a:srgbClr val="B45F06"/>
              </a:solidFill>
              <a:latin typeface="Roboto"/>
              <a:ea typeface="Roboto"/>
              <a:cs typeface="Roboto"/>
              <a:sym typeface="Roboto"/>
            </a:endParaRPr>
          </a:p>
          <a:p>
            <a:pPr indent="0" lvl="0" marL="0" rtl="0" algn="l">
              <a:spcBef>
                <a:spcPts val="0"/>
              </a:spcBef>
              <a:spcAft>
                <a:spcPts val="0"/>
              </a:spcAft>
              <a:buNone/>
            </a:pPr>
            <a:r>
              <a:rPr b="1" lang="es" sz="900">
                <a:solidFill>
                  <a:srgbClr val="B45F06"/>
                </a:solidFill>
                <a:latin typeface="Roboto"/>
                <a:ea typeface="Roboto"/>
                <a:cs typeface="Roboto"/>
                <a:sym typeface="Roboto"/>
              </a:rPr>
              <a:t>* 배열 루프를 돌며 </a:t>
            </a:r>
            <a:r>
              <a:rPr b="1" lang="es" sz="900">
                <a:solidFill>
                  <a:srgbClr val="B45F06"/>
                </a:solidFill>
                <a:latin typeface="Roboto"/>
                <a:ea typeface="Roboto"/>
                <a:cs typeface="Roboto"/>
                <a:sym typeface="Roboto"/>
              </a:rPr>
              <a:t>쿼리</a:t>
            </a:r>
            <a:r>
              <a:rPr b="1" lang="es" sz="900">
                <a:solidFill>
                  <a:srgbClr val="B45F06"/>
                </a:solidFill>
                <a:latin typeface="Roboto"/>
                <a:ea typeface="Roboto"/>
                <a:cs typeface="Roboto"/>
                <a:sym typeface="Roboto"/>
              </a:rPr>
              <a:t> </a:t>
            </a:r>
            <a:r>
              <a:rPr b="1" lang="es" sz="900">
                <a:solidFill>
                  <a:srgbClr val="B45F06"/>
                </a:solidFill>
                <a:latin typeface="Roboto"/>
                <a:ea typeface="Roboto"/>
                <a:cs typeface="Roboto"/>
                <a:sym typeface="Roboto"/>
              </a:rPr>
              <a:t>실행</a:t>
            </a:r>
            <a:endParaRPr b="1" sz="900">
              <a:solidFill>
                <a:srgbClr val="B45F06"/>
              </a:solidFill>
              <a:latin typeface="Roboto"/>
              <a:ea typeface="Roboto"/>
              <a:cs typeface="Roboto"/>
              <a:sym typeface="Roboto"/>
            </a:endParaRPr>
          </a:p>
        </p:txBody>
      </p:sp>
      <p:sp>
        <p:nvSpPr>
          <p:cNvPr id="2753" name="Google Shape;2753;p79"/>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62</a:t>
            </a:r>
            <a:r>
              <a:rPr lang="es" sz="1300">
                <a:solidFill>
                  <a:schemeClr val="dk1"/>
                </a:solidFill>
                <a:latin typeface="Jua"/>
                <a:ea typeface="Jua"/>
                <a:cs typeface="Jua"/>
                <a:sym typeface="Jua"/>
              </a:rPr>
              <a:t>/</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7" name="Shape 2757"/>
        <p:cNvGrpSpPr/>
        <p:nvPr/>
      </p:nvGrpSpPr>
      <p:grpSpPr>
        <a:xfrm>
          <a:off x="0" y="0"/>
          <a:ext cx="0" cy="0"/>
          <a:chOff x="0" y="0"/>
          <a:chExt cx="0" cy="0"/>
        </a:xfrm>
      </p:grpSpPr>
      <p:sp>
        <p:nvSpPr>
          <p:cNvPr id="2758" name="Google Shape;2758;p80"/>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80"/>
          <p:cNvSpPr/>
          <p:nvPr/>
        </p:nvSpPr>
        <p:spPr>
          <a:xfrm>
            <a:off x="1854400" y="442850"/>
            <a:ext cx="5187900" cy="4578300"/>
          </a:xfrm>
          <a:prstGeom prst="round2DiagRect">
            <a:avLst>
              <a:gd fmla="val 5399" name="adj1"/>
              <a:gd fmla="val 8509"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0" name="Google Shape;2760;p80"/>
          <p:cNvCxnSpPr>
            <a:stCxn id="2761"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762" name="Google Shape;2762;p80"/>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763" name="Google Shape;2763;p80"/>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764" name="Google Shape;2764;p80"/>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765" name="Google Shape;2765;p80"/>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766" name="Google Shape;2766;p80"/>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767" name="Google Shape;2767;p80"/>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768" name="Google Shape;2768;p80"/>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769" name="Google Shape;2769;p80"/>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761" name="Google Shape;2761;p80"/>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770" name="Google Shape;2770;p80"/>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771" name="Google Shape;2771;p80"/>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772" name="Google Shape;2772;p80"/>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773" name="Google Shape;2773;p80"/>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774" name="Google Shape;2774;p80"/>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775" name="Google Shape;2775;p80"/>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776" name="Google Shape;2776;p80"/>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777" name="Google Shape;2777;p80"/>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778" name="Google Shape;2778;p80"/>
          <p:cNvCxnSpPr/>
          <p:nvPr/>
        </p:nvCxnSpPr>
        <p:spPr>
          <a:xfrm>
            <a:off x="975" y="774900"/>
            <a:ext cx="815700" cy="0"/>
          </a:xfrm>
          <a:prstGeom prst="straightConnector1">
            <a:avLst/>
          </a:prstGeom>
          <a:noFill/>
          <a:ln cap="flat" cmpd="sng" w="28575">
            <a:solidFill>
              <a:srgbClr val="EFA594"/>
            </a:solidFill>
            <a:prstDash val="solid"/>
            <a:round/>
            <a:headEnd len="med" w="med" type="none"/>
            <a:tailEnd len="med" w="med" type="none"/>
          </a:ln>
        </p:spPr>
      </p:cxnSp>
      <p:sp>
        <p:nvSpPr>
          <p:cNvPr id="2779" name="Google Shape;2779;p80"/>
          <p:cNvSpPr txBox="1"/>
          <p:nvPr/>
        </p:nvSpPr>
        <p:spPr>
          <a:xfrm>
            <a:off x="81276" y="447475"/>
            <a:ext cx="202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공정작업 </a:t>
            </a:r>
            <a:endParaRPr b="1" sz="1200">
              <a:solidFill>
                <a:srgbClr val="EFA594"/>
              </a:solidFill>
              <a:latin typeface="Roboto"/>
              <a:ea typeface="Roboto"/>
              <a:cs typeface="Roboto"/>
              <a:sym typeface="Roboto"/>
            </a:endParaRPr>
          </a:p>
        </p:txBody>
      </p:sp>
      <p:pic>
        <p:nvPicPr>
          <p:cNvPr id="2780" name="Google Shape;2780;p80"/>
          <p:cNvPicPr preferRelativeResize="0"/>
          <p:nvPr/>
        </p:nvPicPr>
        <p:blipFill rotWithShape="1">
          <a:blip r:embed="rId3">
            <a:alphaModFix/>
          </a:blip>
          <a:srcRect b="0" l="27166" r="7182" t="0"/>
          <a:stretch/>
        </p:blipFill>
        <p:spPr>
          <a:xfrm flipH="1" rot="550482">
            <a:off x="800249" y="553438"/>
            <a:ext cx="167991" cy="252268"/>
          </a:xfrm>
          <a:prstGeom prst="rect">
            <a:avLst/>
          </a:prstGeom>
          <a:noFill/>
          <a:ln>
            <a:noFill/>
          </a:ln>
        </p:spPr>
      </p:pic>
      <p:pic>
        <p:nvPicPr>
          <p:cNvPr id="2781" name="Google Shape;2781;p80"/>
          <p:cNvPicPr preferRelativeResize="0"/>
          <p:nvPr/>
        </p:nvPicPr>
        <p:blipFill>
          <a:blip r:embed="rId4">
            <a:alphaModFix/>
          </a:blip>
          <a:stretch>
            <a:fillRect/>
          </a:stretch>
        </p:blipFill>
        <p:spPr>
          <a:xfrm>
            <a:off x="2103249" y="602482"/>
            <a:ext cx="4735825" cy="4000644"/>
          </a:xfrm>
          <a:prstGeom prst="rect">
            <a:avLst/>
          </a:prstGeom>
          <a:noFill/>
          <a:ln>
            <a:noFill/>
          </a:ln>
        </p:spPr>
      </p:pic>
      <p:sp>
        <p:nvSpPr>
          <p:cNvPr id="2782" name="Google Shape;2782;p80"/>
          <p:cNvSpPr txBox="1"/>
          <p:nvPr/>
        </p:nvSpPr>
        <p:spPr>
          <a:xfrm>
            <a:off x="2757850" y="4620850"/>
            <a:ext cx="3777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선택한 공정의 분할작업 목록 / 카드 형식 레이아웃</a:t>
            </a:r>
            <a:endParaRPr b="1" sz="1200">
              <a:solidFill>
                <a:schemeClr val="dk1"/>
              </a:solidFill>
              <a:latin typeface="Roboto"/>
              <a:ea typeface="Roboto"/>
              <a:cs typeface="Roboto"/>
              <a:sym typeface="Roboto"/>
            </a:endParaRPr>
          </a:p>
        </p:txBody>
      </p:sp>
      <p:cxnSp>
        <p:nvCxnSpPr>
          <p:cNvPr id="2783" name="Google Shape;2783;p80"/>
          <p:cNvCxnSpPr/>
          <p:nvPr/>
        </p:nvCxnSpPr>
        <p:spPr>
          <a:xfrm flipH="1">
            <a:off x="1526150" y="1013532"/>
            <a:ext cx="2338800" cy="81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784" name="Google Shape;2784;p80"/>
          <p:cNvSpPr txBox="1"/>
          <p:nvPr/>
        </p:nvSpPr>
        <p:spPr>
          <a:xfrm>
            <a:off x="181752" y="865343"/>
            <a:ext cx="1543200" cy="646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각 </a:t>
            </a:r>
            <a:r>
              <a:rPr b="1" lang="es" sz="1000">
                <a:solidFill>
                  <a:srgbClr val="B45F06"/>
                </a:solidFill>
                <a:latin typeface="Roboto"/>
                <a:ea typeface="Roboto"/>
                <a:cs typeface="Roboto"/>
                <a:sym typeface="Roboto"/>
              </a:rPr>
              <a:t>공정 </a:t>
            </a:r>
            <a:r>
              <a:rPr b="1" lang="es" sz="1000">
                <a:solidFill>
                  <a:srgbClr val="B45F06"/>
                </a:solidFill>
                <a:latin typeface="Roboto"/>
                <a:ea typeface="Roboto"/>
                <a:cs typeface="Roboto"/>
                <a:sym typeface="Roboto"/>
              </a:rPr>
              <a:t>분할작업들의 총 생산량 계산</a:t>
            </a:r>
            <a:endParaRPr b="1" sz="1000">
              <a:solidFill>
                <a:srgbClr val="B45F06"/>
              </a:solidFill>
              <a:latin typeface="Roboto"/>
              <a:ea typeface="Roboto"/>
              <a:cs typeface="Roboto"/>
              <a:sym typeface="Roboto"/>
            </a:endParaRPr>
          </a:p>
          <a:p>
            <a:pPr indent="0" lvl="0" marL="0" rtl="0" algn="l">
              <a:spcBef>
                <a:spcPts val="0"/>
              </a:spcBef>
              <a:spcAft>
                <a:spcPts val="0"/>
              </a:spcAft>
              <a:buNone/>
            </a:pPr>
            <a:r>
              <a:rPr b="1" lang="es" sz="1000">
                <a:solidFill>
                  <a:srgbClr val="B45F06"/>
                </a:solidFill>
                <a:latin typeface="Roboto"/>
                <a:ea typeface="Roboto"/>
                <a:cs typeface="Roboto"/>
                <a:sym typeface="Roboto"/>
              </a:rPr>
              <a:t>(품질 검사 합격량)</a:t>
            </a:r>
            <a:endParaRPr b="1" sz="1000">
              <a:solidFill>
                <a:srgbClr val="B45F06"/>
              </a:solidFill>
              <a:latin typeface="Roboto"/>
              <a:ea typeface="Roboto"/>
              <a:cs typeface="Roboto"/>
              <a:sym typeface="Roboto"/>
            </a:endParaRPr>
          </a:p>
        </p:txBody>
      </p:sp>
      <p:sp>
        <p:nvSpPr>
          <p:cNvPr id="2785" name="Google Shape;2785;p80"/>
          <p:cNvSpPr/>
          <p:nvPr/>
        </p:nvSpPr>
        <p:spPr>
          <a:xfrm flipH="1" rot="10800000">
            <a:off x="3864950" y="835428"/>
            <a:ext cx="1119900" cy="3030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786" name="Google Shape;2786;p80"/>
          <p:cNvSpPr/>
          <p:nvPr/>
        </p:nvSpPr>
        <p:spPr>
          <a:xfrm flipH="1" rot="10800000">
            <a:off x="2619325" y="1292200"/>
            <a:ext cx="2374200" cy="3030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787" name="Google Shape;2787;p80"/>
          <p:cNvCxnSpPr/>
          <p:nvPr/>
        </p:nvCxnSpPr>
        <p:spPr>
          <a:xfrm flipH="1">
            <a:off x="1508475" y="1453309"/>
            <a:ext cx="1113600" cy="490500"/>
          </a:xfrm>
          <a:prstGeom prst="bentConnector3">
            <a:avLst>
              <a:gd fmla="val 100795" name="adj1"/>
            </a:avLst>
          </a:prstGeom>
          <a:noFill/>
          <a:ln cap="flat" cmpd="sng" w="9525">
            <a:solidFill>
              <a:srgbClr val="B45F06"/>
            </a:solidFill>
            <a:prstDash val="dash"/>
            <a:round/>
            <a:headEnd len="med" w="med" type="none"/>
            <a:tailEnd len="med" w="med" type="none"/>
          </a:ln>
        </p:spPr>
      </p:cxnSp>
      <p:sp>
        <p:nvSpPr>
          <p:cNvPr id="2788" name="Google Shape;2788;p80"/>
          <p:cNvSpPr txBox="1"/>
          <p:nvPr/>
        </p:nvSpPr>
        <p:spPr>
          <a:xfrm>
            <a:off x="194100" y="1896566"/>
            <a:ext cx="1660200" cy="646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공정 분할작업</a:t>
            </a:r>
            <a:r>
              <a:rPr b="1" lang="es" sz="1000">
                <a:solidFill>
                  <a:srgbClr val="B45F06"/>
                </a:solidFill>
                <a:latin typeface="Roboto"/>
                <a:ea typeface="Roboto"/>
                <a:cs typeface="Roboto"/>
                <a:sym typeface="Roboto"/>
              </a:rPr>
              <a:t>들</a:t>
            </a:r>
            <a:r>
              <a:rPr b="1" lang="es" sz="1000">
                <a:solidFill>
                  <a:srgbClr val="B45F06"/>
                </a:solidFill>
                <a:latin typeface="Roboto"/>
                <a:ea typeface="Roboto"/>
                <a:cs typeface="Roboto"/>
                <a:sym typeface="Roboto"/>
              </a:rPr>
              <a:t>의 </a:t>
            </a:r>
            <a:r>
              <a:rPr b="1" lang="es" sz="1000">
                <a:solidFill>
                  <a:srgbClr val="B45F06"/>
                </a:solidFill>
                <a:latin typeface="Roboto"/>
                <a:ea typeface="Roboto"/>
                <a:cs typeface="Roboto"/>
                <a:sym typeface="Roboto"/>
              </a:rPr>
              <a:t>첫 시작 시간 및 마지막 완료 시간 표시</a:t>
            </a:r>
            <a:endParaRPr b="1" sz="1000">
              <a:solidFill>
                <a:srgbClr val="B45F06"/>
              </a:solidFill>
              <a:latin typeface="Roboto"/>
              <a:ea typeface="Roboto"/>
              <a:cs typeface="Roboto"/>
              <a:sym typeface="Roboto"/>
            </a:endParaRPr>
          </a:p>
        </p:txBody>
      </p:sp>
      <p:sp>
        <p:nvSpPr>
          <p:cNvPr id="2789" name="Google Shape;2789;p80"/>
          <p:cNvSpPr/>
          <p:nvPr/>
        </p:nvSpPr>
        <p:spPr>
          <a:xfrm flipH="1" rot="10800000">
            <a:off x="2408107" y="2776047"/>
            <a:ext cx="1131300" cy="3030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790" name="Google Shape;2790;p80"/>
          <p:cNvCxnSpPr>
            <a:endCxn id="2789" idx="1"/>
          </p:cNvCxnSpPr>
          <p:nvPr/>
        </p:nvCxnSpPr>
        <p:spPr>
          <a:xfrm>
            <a:off x="1679107" y="2923047"/>
            <a:ext cx="729000" cy="45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791" name="Google Shape;2791;p80"/>
          <p:cNvSpPr/>
          <p:nvPr/>
        </p:nvSpPr>
        <p:spPr>
          <a:xfrm flipH="1" rot="10800000">
            <a:off x="5202925" y="1244901"/>
            <a:ext cx="1112100" cy="2379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792" name="Google Shape;2792;p80"/>
          <p:cNvCxnSpPr/>
          <p:nvPr/>
        </p:nvCxnSpPr>
        <p:spPr>
          <a:xfrm flipH="1">
            <a:off x="6688650" y="764500"/>
            <a:ext cx="805800" cy="63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793" name="Google Shape;2793;p80"/>
          <p:cNvSpPr txBox="1"/>
          <p:nvPr/>
        </p:nvSpPr>
        <p:spPr>
          <a:xfrm>
            <a:off x="7430460" y="1200494"/>
            <a:ext cx="1543200" cy="338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진행 상태 필터</a:t>
            </a:r>
            <a:endParaRPr b="1" sz="1000">
              <a:solidFill>
                <a:srgbClr val="B45F06"/>
              </a:solidFill>
              <a:latin typeface="Roboto"/>
              <a:ea typeface="Roboto"/>
              <a:cs typeface="Roboto"/>
              <a:sym typeface="Roboto"/>
            </a:endParaRPr>
          </a:p>
        </p:txBody>
      </p:sp>
      <p:sp>
        <p:nvSpPr>
          <p:cNvPr id="2794" name="Google Shape;2794;p80"/>
          <p:cNvSpPr/>
          <p:nvPr/>
        </p:nvSpPr>
        <p:spPr>
          <a:xfrm flipH="1" rot="10800000">
            <a:off x="6445836" y="652314"/>
            <a:ext cx="259200" cy="2379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795" name="Google Shape;2795;p80"/>
          <p:cNvCxnSpPr/>
          <p:nvPr/>
        </p:nvCxnSpPr>
        <p:spPr>
          <a:xfrm rot="10800000">
            <a:off x="6316345" y="1362200"/>
            <a:ext cx="1142400" cy="33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796" name="Google Shape;2796;p80"/>
          <p:cNvSpPr/>
          <p:nvPr/>
        </p:nvSpPr>
        <p:spPr>
          <a:xfrm>
            <a:off x="7191375" y="1766061"/>
            <a:ext cx="1846200" cy="2983800"/>
          </a:xfrm>
          <a:prstGeom prst="round2DiagRect">
            <a:avLst>
              <a:gd fmla="val 5755" name="adj1"/>
              <a:gd fmla="val 9091"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80"/>
          <p:cNvSpPr txBox="1"/>
          <p:nvPr/>
        </p:nvSpPr>
        <p:spPr>
          <a:xfrm>
            <a:off x="7529928" y="437848"/>
            <a:ext cx="1427700" cy="646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분할작업 추가</a:t>
            </a:r>
            <a:endParaRPr b="1" sz="1000">
              <a:solidFill>
                <a:srgbClr val="B45F06"/>
              </a:solidFill>
              <a:latin typeface="Roboto"/>
              <a:ea typeface="Roboto"/>
              <a:cs typeface="Roboto"/>
              <a:sym typeface="Roboto"/>
            </a:endParaRPr>
          </a:p>
          <a:p>
            <a:pPr indent="0" lvl="0" marL="0" rtl="0" algn="l">
              <a:spcBef>
                <a:spcPts val="0"/>
              </a:spcBef>
              <a:spcAft>
                <a:spcPts val="0"/>
              </a:spcAft>
              <a:buNone/>
            </a:pPr>
            <a:r>
              <a:rPr b="1" lang="es" sz="1000">
                <a:solidFill>
                  <a:srgbClr val="B45F06"/>
                </a:solidFill>
                <a:latin typeface="Roboto"/>
                <a:ea typeface="Roboto"/>
                <a:cs typeface="Roboto"/>
                <a:sym typeface="Roboto"/>
              </a:rPr>
              <a:t>(완료된 공정일 경우 추가 불가)</a:t>
            </a:r>
            <a:endParaRPr b="1" sz="1000">
              <a:solidFill>
                <a:srgbClr val="B45F06"/>
              </a:solidFill>
              <a:latin typeface="Roboto"/>
              <a:ea typeface="Roboto"/>
              <a:cs typeface="Roboto"/>
              <a:sym typeface="Roboto"/>
            </a:endParaRPr>
          </a:p>
        </p:txBody>
      </p:sp>
      <p:pic>
        <p:nvPicPr>
          <p:cNvPr id="2798" name="Google Shape;2798;p80"/>
          <p:cNvPicPr preferRelativeResize="0"/>
          <p:nvPr/>
        </p:nvPicPr>
        <p:blipFill>
          <a:blip r:embed="rId5">
            <a:alphaModFix/>
          </a:blip>
          <a:stretch>
            <a:fillRect/>
          </a:stretch>
        </p:blipFill>
        <p:spPr>
          <a:xfrm>
            <a:off x="7322989" y="1942980"/>
            <a:ext cx="1582950" cy="1187212"/>
          </a:xfrm>
          <a:prstGeom prst="rect">
            <a:avLst/>
          </a:prstGeom>
          <a:noFill/>
          <a:ln>
            <a:noFill/>
          </a:ln>
        </p:spPr>
      </p:pic>
      <p:pic>
        <p:nvPicPr>
          <p:cNvPr id="2799" name="Google Shape;2799;p80"/>
          <p:cNvPicPr preferRelativeResize="0"/>
          <p:nvPr/>
        </p:nvPicPr>
        <p:blipFill>
          <a:blip r:embed="rId6">
            <a:alphaModFix/>
          </a:blip>
          <a:stretch>
            <a:fillRect/>
          </a:stretch>
        </p:blipFill>
        <p:spPr>
          <a:xfrm>
            <a:off x="7342878" y="3226704"/>
            <a:ext cx="1543200" cy="1022857"/>
          </a:xfrm>
          <a:prstGeom prst="rect">
            <a:avLst/>
          </a:prstGeom>
          <a:noFill/>
          <a:ln>
            <a:noFill/>
          </a:ln>
        </p:spPr>
      </p:pic>
      <p:sp>
        <p:nvSpPr>
          <p:cNvPr id="2800" name="Google Shape;2800;p80"/>
          <p:cNvSpPr txBox="1"/>
          <p:nvPr/>
        </p:nvSpPr>
        <p:spPr>
          <a:xfrm>
            <a:off x="23892" y="2704411"/>
            <a:ext cx="18462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분할작업별 품질검사 수행</a:t>
            </a:r>
            <a:endParaRPr b="1" sz="1000">
              <a:solidFill>
                <a:srgbClr val="B45F06"/>
              </a:solidFill>
              <a:latin typeface="Roboto"/>
              <a:ea typeface="Roboto"/>
              <a:cs typeface="Roboto"/>
              <a:sym typeface="Roboto"/>
            </a:endParaRPr>
          </a:p>
          <a:p>
            <a:pPr indent="0" lvl="0" marL="0" rtl="0" algn="l">
              <a:spcBef>
                <a:spcPts val="0"/>
              </a:spcBef>
              <a:spcAft>
                <a:spcPts val="0"/>
              </a:spcAft>
              <a:buNone/>
            </a:pPr>
            <a:r>
              <a:rPr b="1" lang="es" sz="1000">
                <a:solidFill>
                  <a:srgbClr val="B45F06"/>
                </a:solidFill>
                <a:latin typeface="Roboto"/>
                <a:ea typeface="Roboto"/>
                <a:cs typeface="Roboto"/>
                <a:sym typeface="Roboto"/>
              </a:rPr>
              <a:t>검사 완료 시 결과 수량 반영</a:t>
            </a:r>
            <a:endParaRPr b="1" sz="1000">
              <a:solidFill>
                <a:srgbClr val="B45F06"/>
              </a:solidFill>
              <a:latin typeface="Roboto"/>
              <a:ea typeface="Roboto"/>
              <a:cs typeface="Roboto"/>
              <a:sym typeface="Roboto"/>
            </a:endParaRPr>
          </a:p>
        </p:txBody>
      </p:sp>
      <p:sp>
        <p:nvSpPr>
          <p:cNvPr id="2801" name="Google Shape;2801;p80"/>
          <p:cNvSpPr txBox="1"/>
          <p:nvPr/>
        </p:nvSpPr>
        <p:spPr>
          <a:xfrm>
            <a:off x="7394987" y="4221358"/>
            <a:ext cx="1543200" cy="4926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가동 설비 선택 모달</a:t>
            </a:r>
            <a:endParaRPr b="1" sz="1000">
              <a:solidFill>
                <a:srgbClr val="B45F06"/>
              </a:solidFill>
              <a:latin typeface="Roboto"/>
              <a:ea typeface="Roboto"/>
              <a:cs typeface="Roboto"/>
              <a:sym typeface="Roboto"/>
            </a:endParaRPr>
          </a:p>
          <a:p>
            <a:pPr indent="0" lvl="0" marL="0" rtl="0" algn="l">
              <a:spcBef>
                <a:spcPts val="0"/>
              </a:spcBef>
              <a:spcAft>
                <a:spcPts val="0"/>
              </a:spcAft>
              <a:buNone/>
            </a:pPr>
            <a:r>
              <a:rPr b="1" lang="es" sz="1000">
                <a:solidFill>
                  <a:srgbClr val="B45F06"/>
                </a:solidFill>
                <a:latin typeface="Roboto"/>
                <a:ea typeface="Roboto"/>
                <a:cs typeface="Roboto"/>
                <a:sym typeface="Roboto"/>
              </a:rPr>
              <a:t>작업자 선택 모달</a:t>
            </a:r>
            <a:endParaRPr b="1" sz="1000">
              <a:solidFill>
                <a:srgbClr val="B45F06"/>
              </a:solidFill>
              <a:latin typeface="Roboto"/>
              <a:ea typeface="Roboto"/>
              <a:cs typeface="Roboto"/>
              <a:sym typeface="Roboto"/>
            </a:endParaRPr>
          </a:p>
        </p:txBody>
      </p:sp>
      <p:sp>
        <p:nvSpPr>
          <p:cNvPr id="2802" name="Google Shape;2802;p80"/>
          <p:cNvSpPr/>
          <p:nvPr/>
        </p:nvSpPr>
        <p:spPr>
          <a:xfrm flipH="1" rot="10800000">
            <a:off x="2408082" y="3199606"/>
            <a:ext cx="4091400" cy="3030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803" name="Google Shape;2803;p80"/>
          <p:cNvCxnSpPr/>
          <p:nvPr/>
        </p:nvCxnSpPr>
        <p:spPr>
          <a:xfrm rot="-5400000">
            <a:off x="1603950" y="2790578"/>
            <a:ext cx="176700" cy="1431600"/>
          </a:xfrm>
          <a:prstGeom prst="bentConnector2">
            <a:avLst/>
          </a:prstGeom>
          <a:noFill/>
          <a:ln cap="flat" cmpd="sng" w="9525">
            <a:solidFill>
              <a:srgbClr val="B45F06"/>
            </a:solidFill>
            <a:prstDash val="dash"/>
            <a:round/>
            <a:headEnd len="med" w="med" type="none"/>
            <a:tailEnd len="med" w="med" type="none"/>
          </a:ln>
        </p:spPr>
      </p:cxnSp>
      <p:sp>
        <p:nvSpPr>
          <p:cNvPr id="2804" name="Google Shape;2804;p80"/>
          <p:cNvSpPr txBox="1"/>
          <p:nvPr/>
        </p:nvSpPr>
        <p:spPr>
          <a:xfrm>
            <a:off x="204900" y="3622175"/>
            <a:ext cx="1660200" cy="6465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대기중: ‘시작’버튼 활성화</a:t>
            </a:r>
            <a:endParaRPr b="1" sz="1000">
              <a:solidFill>
                <a:srgbClr val="B45F06"/>
              </a:solidFill>
              <a:latin typeface="Roboto"/>
              <a:ea typeface="Roboto"/>
              <a:cs typeface="Roboto"/>
              <a:sym typeface="Roboto"/>
            </a:endParaRPr>
          </a:p>
          <a:p>
            <a:pPr indent="0" lvl="0" marL="0" rtl="0" algn="l">
              <a:spcBef>
                <a:spcPts val="0"/>
              </a:spcBef>
              <a:spcAft>
                <a:spcPts val="0"/>
              </a:spcAft>
              <a:buNone/>
            </a:pPr>
            <a:r>
              <a:rPr b="1" lang="es" sz="1000">
                <a:solidFill>
                  <a:srgbClr val="B45F06"/>
                </a:solidFill>
                <a:latin typeface="Roboto"/>
                <a:ea typeface="Roboto"/>
                <a:cs typeface="Roboto"/>
                <a:sym typeface="Roboto"/>
              </a:rPr>
              <a:t>진행중: ‘종료’버튼 활성화</a:t>
            </a:r>
            <a:endParaRPr b="1" sz="1000">
              <a:solidFill>
                <a:srgbClr val="B45F06"/>
              </a:solidFill>
              <a:latin typeface="Roboto"/>
              <a:ea typeface="Roboto"/>
              <a:cs typeface="Roboto"/>
              <a:sym typeface="Roboto"/>
            </a:endParaRPr>
          </a:p>
          <a:p>
            <a:pPr indent="0" lvl="0" marL="0" rtl="0" algn="l">
              <a:spcBef>
                <a:spcPts val="0"/>
              </a:spcBef>
              <a:spcAft>
                <a:spcPts val="0"/>
              </a:spcAft>
              <a:buNone/>
            </a:pPr>
            <a:r>
              <a:rPr b="1" lang="es" sz="1000">
                <a:solidFill>
                  <a:srgbClr val="B45F06"/>
                </a:solidFill>
                <a:latin typeface="Roboto"/>
                <a:ea typeface="Roboto"/>
                <a:cs typeface="Roboto"/>
                <a:sym typeface="Roboto"/>
              </a:rPr>
              <a:t>완료: 모든 버튼 비활성화</a:t>
            </a:r>
            <a:endParaRPr b="1" sz="1000">
              <a:solidFill>
                <a:srgbClr val="B45F06"/>
              </a:solidFill>
              <a:latin typeface="Roboto"/>
              <a:ea typeface="Roboto"/>
              <a:cs typeface="Roboto"/>
              <a:sym typeface="Roboto"/>
            </a:endParaRPr>
          </a:p>
        </p:txBody>
      </p:sp>
      <p:cxnSp>
        <p:nvCxnSpPr>
          <p:cNvPr id="2805" name="Google Shape;2805;p80"/>
          <p:cNvCxnSpPr/>
          <p:nvPr/>
        </p:nvCxnSpPr>
        <p:spPr>
          <a:xfrm flipH="1">
            <a:off x="6527000" y="2280900"/>
            <a:ext cx="640800" cy="600"/>
          </a:xfrm>
          <a:prstGeom prst="bentConnector3">
            <a:avLst>
              <a:gd fmla="val 50000" name="adj1"/>
            </a:avLst>
          </a:prstGeom>
          <a:noFill/>
          <a:ln cap="flat" cmpd="sng" w="9525">
            <a:solidFill>
              <a:srgbClr val="B45F06"/>
            </a:solidFill>
            <a:prstDash val="dash"/>
            <a:round/>
            <a:headEnd len="med" w="med" type="none"/>
            <a:tailEnd len="med" w="med" type="none"/>
          </a:ln>
        </p:spPr>
      </p:cxnSp>
      <p:cxnSp>
        <p:nvCxnSpPr>
          <p:cNvPr id="2806" name="Google Shape;2806;p80"/>
          <p:cNvCxnSpPr/>
          <p:nvPr/>
        </p:nvCxnSpPr>
        <p:spPr>
          <a:xfrm flipH="1">
            <a:off x="5734100" y="2528125"/>
            <a:ext cx="1452000" cy="1338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2807" name="Google Shape;2807;p80"/>
          <p:cNvSpPr/>
          <p:nvPr/>
        </p:nvSpPr>
        <p:spPr>
          <a:xfrm flipH="1" rot="10800000">
            <a:off x="2482550" y="4102547"/>
            <a:ext cx="4091400" cy="2379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2808" name="Google Shape;2808;p80"/>
          <p:cNvCxnSpPr>
            <a:stCxn id="2804" idx="2"/>
          </p:cNvCxnSpPr>
          <p:nvPr/>
        </p:nvCxnSpPr>
        <p:spPr>
          <a:xfrm flipH="1" rot="-5400000">
            <a:off x="1744200" y="3559475"/>
            <a:ext cx="29100" cy="1447500"/>
          </a:xfrm>
          <a:prstGeom prst="bentConnector2">
            <a:avLst/>
          </a:prstGeom>
          <a:noFill/>
          <a:ln cap="flat" cmpd="sng" w="9525">
            <a:solidFill>
              <a:srgbClr val="B45F06"/>
            </a:solidFill>
            <a:prstDash val="dash"/>
            <a:round/>
            <a:headEnd len="med" w="med" type="none"/>
            <a:tailEnd len="med" w="med" type="none"/>
          </a:ln>
        </p:spPr>
      </p:cxnSp>
      <p:sp>
        <p:nvSpPr>
          <p:cNvPr id="2809" name="Google Shape;2809;p80"/>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63</a:t>
            </a:r>
            <a:r>
              <a:rPr lang="es" sz="1300">
                <a:solidFill>
                  <a:schemeClr val="dk1"/>
                </a:solidFill>
                <a:latin typeface="Jua"/>
                <a:ea typeface="Jua"/>
                <a:cs typeface="Jua"/>
                <a:sym typeface="Jua"/>
              </a:rPr>
              <a:t>/</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3" name="Shape 2813"/>
        <p:cNvGrpSpPr/>
        <p:nvPr/>
      </p:nvGrpSpPr>
      <p:grpSpPr>
        <a:xfrm>
          <a:off x="0" y="0"/>
          <a:ext cx="0" cy="0"/>
          <a:chOff x="0" y="0"/>
          <a:chExt cx="0" cy="0"/>
        </a:xfrm>
      </p:grpSpPr>
      <p:sp>
        <p:nvSpPr>
          <p:cNvPr id="2814" name="Google Shape;2814;p81"/>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81"/>
          <p:cNvSpPr/>
          <p:nvPr/>
        </p:nvSpPr>
        <p:spPr>
          <a:xfrm>
            <a:off x="130875" y="950075"/>
            <a:ext cx="7495200" cy="37998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16" name="Google Shape;2816;p81"/>
          <p:cNvCxnSpPr>
            <a:stCxn id="2817"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818" name="Google Shape;2818;p81"/>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819" name="Google Shape;2819;p81"/>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820" name="Google Shape;2820;p81"/>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821" name="Google Shape;2821;p81"/>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822" name="Google Shape;2822;p81"/>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823" name="Google Shape;2823;p81"/>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824" name="Google Shape;2824;p81"/>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825" name="Google Shape;2825;p81"/>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817" name="Google Shape;2817;p81"/>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826" name="Google Shape;2826;p81"/>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827" name="Google Shape;2827;p81"/>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828" name="Google Shape;2828;p81"/>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829" name="Google Shape;2829;p81"/>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830" name="Google Shape;2830;p81"/>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831" name="Google Shape;2831;p81"/>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832" name="Google Shape;2832;p81"/>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833" name="Google Shape;2833;p81"/>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834" name="Google Shape;2834;p81"/>
          <p:cNvCxnSpPr/>
          <p:nvPr/>
        </p:nvCxnSpPr>
        <p:spPr>
          <a:xfrm>
            <a:off x="975" y="774900"/>
            <a:ext cx="815700" cy="0"/>
          </a:xfrm>
          <a:prstGeom prst="straightConnector1">
            <a:avLst/>
          </a:prstGeom>
          <a:noFill/>
          <a:ln cap="flat" cmpd="sng" w="28575">
            <a:solidFill>
              <a:srgbClr val="EFA594"/>
            </a:solidFill>
            <a:prstDash val="solid"/>
            <a:round/>
            <a:headEnd len="med" w="med" type="none"/>
            <a:tailEnd len="med" w="med" type="none"/>
          </a:ln>
        </p:spPr>
      </p:cxnSp>
      <p:sp>
        <p:nvSpPr>
          <p:cNvPr id="2835" name="Google Shape;2835;p81"/>
          <p:cNvSpPr txBox="1"/>
          <p:nvPr/>
        </p:nvSpPr>
        <p:spPr>
          <a:xfrm>
            <a:off x="81276" y="447475"/>
            <a:ext cx="2025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공정작업 </a:t>
            </a:r>
            <a:endParaRPr b="1" sz="1200">
              <a:solidFill>
                <a:srgbClr val="EFA594"/>
              </a:solidFill>
              <a:latin typeface="Roboto"/>
              <a:ea typeface="Roboto"/>
              <a:cs typeface="Roboto"/>
              <a:sym typeface="Roboto"/>
            </a:endParaRPr>
          </a:p>
        </p:txBody>
      </p:sp>
      <p:pic>
        <p:nvPicPr>
          <p:cNvPr id="2836" name="Google Shape;2836;p81"/>
          <p:cNvPicPr preferRelativeResize="0"/>
          <p:nvPr/>
        </p:nvPicPr>
        <p:blipFill rotWithShape="1">
          <a:blip r:embed="rId3">
            <a:alphaModFix/>
          </a:blip>
          <a:srcRect b="0" l="27166" r="7182" t="0"/>
          <a:stretch/>
        </p:blipFill>
        <p:spPr>
          <a:xfrm flipH="1" rot="550482">
            <a:off x="800249" y="553438"/>
            <a:ext cx="167991" cy="252268"/>
          </a:xfrm>
          <a:prstGeom prst="rect">
            <a:avLst/>
          </a:prstGeom>
          <a:noFill/>
          <a:ln>
            <a:noFill/>
          </a:ln>
        </p:spPr>
      </p:pic>
      <p:sp>
        <p:nvSpPr>
          <p:cNvPr id="2837" name="Google Shape;2837;p81"/>
          <p:cNvSpPr txBox="1"/>
          <p:nvPr/>
        </p:nvSpPr>
        <p:spPr>
          <a:xfrm>
            <a:off x="948154" y="4384259"/>
            <a:ext cx="6099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공정별 실적 조회 / 생산지시, 공정, 제품별 조회 / 검색 필터 초기화 - 전체 검색</a:t>
            </a:r>
            <a:endParaRPr b="1" sz="1200">
              <a:solidFill>
                <a:schemeClr val="dk1"/>
              </a:solidFill>
              <a:latin typeface="Roboto"/>
              <a:ea typeface="Roboto"/>
              <a:cs typeface="Roboto"/>
              <a:sym typeface="Roboto"/>
            </a:endParaRPr>
          </a:p>
        </p:txBody>
      </p:sp>
      <p:cxnSp>
        <p:nvCxnSpPr>
          <p:cNvPr id="2838" name="Google Shape;2838;p81"/>
          <p:cNvCxnSpPr>
            <a:stCxn id="2839" idx="1"/>
          </p:cNvCxnSpPr>
          <p:nvPr/>
        </p:nvCxnSpPr>
        <p:spPr>
          <a:xfrm rot="5400000">
            <a:off x="5772425" y="1817451"/>
            <a:ext cx="1739400" cy="583200"/>
          </a:xfrm>
          <a:prstGeom prst="bentConnector3">
            <a:avLst>
              <a:gd fmla="val 50000" name="adj1"/>
            </a:avLst>
          </a:prstGeom>
          <a:noFill/>
          <a:ln cap="flat" cmpd="sng" w="9525">
            <a:solidFill>
              <a:srgbClr val="B45F06"/>
            </a:solidFill>
            <a:prstDash val="dash"/>
            <a:round/>
            <a:headEnd len="med" w="med" type="none"/>
            <a:tailEnd len="med" w="med" type="none"/>
          </a:ln>
        </p:spPr>
      </p:cxnSp>
      <p:pic>
        <p:nvPicPr>
          <p:cNvPr id="2840" name="Google Shape;2840;p81"/>
          <p:cNvPicPr preferRelativeResize="0"/>
          <p:nvPr/>
        </p:nvPicPr>
        <p:blipFill>
          <a:blip r:embed="rId4">
            <a:alphaModFix/>
          </a:blip>
          <a:stretch>
            <a:fillRect/>
          </a:stretch>
        </p:blipFill>
        <p:spPr>
          <a:xfrm>
            <a:off x="310338" y="1037637"/>
            <a:ext cx="7170775" cy="3340425"/>
          </a:xfrm>
          <a:prstGeom prst="rect">
            <a:avLst/>
          </a:prstGeom>
          <a:noFill/>
          <a:ln>
            <a:noFill/>
          </a:ln>
        </p:spPr>
      </p:pic>
      <p:sp>
        <p:nvSpPr>
          <p:cNvPr id="2841" name="Google Shape;2841;p81"/>
          <p:cNvSpPr/>
          <p:nvPr/>
        </p:nvSpPr>
        <p:spPr>
          <a:xfrm>
            <a:off x="4038700" y="440150"/>
            <a:ext cx="4995300" cy="1425300"/>
          </a:xfrm>
          <a:prstGeom prst="round2DiagRect">
            <a:avLst>
              <a:gd fmla="val 5755" name="adj1"/>
              <a:gd fmla="val 9091"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2" name="Google Shape;2842;p81"/>
          <p:cNvPicPr preferRelativeResize="0"/>
          <p:nvPr/>
        </p:nvPicPr>
        <p:blipFill>
          <a:blip r:embed="rId5">
            <a:alphaModFix/>
          </a:blip>
          <a:stretch>
            <a:fillRect/>
          </a:stretch>
        </p:blipFill>
        <p:spPr>
          <a:xfrm>
            <a:off x="7891150" y="538756"/>
            <a:ext cx="1017300" cy="1154868"/>
          </a:xfrm>
          <a:prstGeom prst="rect">
            <a:avLst/>
          </a:prstGeom>
          <a:solidFill>
            <a:srgbClr val="EFA594"/>
          </a:solidFill>
          <a:ln>
            <a:noFill/>
          </a:ln>
        </p:spPr>
      </p:pic>
      <p:pic>
        <p:nvPicPr>
          <p:cNvPr id="2843" name="Google Shape;2843;p81"/>
          <p:cNvPicPr preferRelativeResize="0"/>
          <p:nvPr/>
        </p:nvPicPr>
        <p:blipFill>
          <a:blip r:embed="rId6">
            <a:alphaModFix/>
          </a:blip>
          <a:stretch>
            <a:fillRect/>
          </a:stretch>
        </p:blipFill>
        <p:spPr>
          <a:xfrm>
            <a:off x="6695850" y="708926"/>
            <a:ext cx="1118250" cy="979278"/>
          </a:xfrm>
          <a:prstGeom prst="rect">
            <a:avLst/>
          </a:prstGeom>
          <a:noFill/>
          <a:ln>
            <a:noFill/>
          </a:ln>
        </p:spPr>
      </p:pic>
      <p:pic>
        <p:nvPicPr>
          <p:cNvPr id="2844" name="Google Shape;2844;p81"/>
          <p:cNvPicPr preferRelativeResize="0"/>
          <p:nvPr/>
        </p:nvPicPr>
        <p:blipFill>
          <a:blip r:embed="rId7">
            <a:alphaModFix/>
          </a:blip>
          <a:stretch>
            <a:fillRect/>
          </a:stretch>
        </p:blipFill>
        <p:spPr>
          <a:xfrm>
            <a:off x="4087200" y="601710"/>
            <a:ext cx="2531601" cy="1107364"/>
          </a:xfrm>
          <a:prstGeom prst="rect">
            <a:avLst/>
          </a:prstGeom>
          <a:noFill/>
          <a:ln>
            <a:noFill/>
          </a:ln>
        </p:spPr>
      </p:pic>
      <p:sp>
        <p:nvSpPr>
          <p:cNvPr id="2845" name="Google Shape;2845;p81"/>
          <p:cNvSpPr txBox="1"/>
          <p:nvPr/>
        </p:nvSpPr>
        <p:spPr>
          <a:xfrm>
            <a:off x="2252268" y="533501"/>
            <a:ext cx="2249100" cy="338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검색 카테고리별 선택 모달</a:t>
            </a:r>
            <a:endParaRPr b="1" sz="1000">
              <a:solidFill>
                <a:srgbClr val="B45F06"/>
              </a:solidFill>
              <a:latin typeface="Roboto"/>
              <a:ea typeface="Roboto"/>
              <a:cs typeface="Roboto"/>
              <a:sym typeface="Roboto"/>
            </a:endParaRPr>
          </a:p>
        </p:txBody>
      </p:sp>
      <p:cxnSp>
        <p:nvCxnSpPr>
          <p:cNvPr id="2846" name="Google Shape;2846;p81"/>
          <p:cNvCxnSpPr>
            <a:endCxn id="2847" idx="2"/>
          </p:cNvCxnSpPr>
          <p:nvPr/>
        </p:nvCxnSpPr>
        <p:spPr>
          <a:xfrm flipH="1">
            <a:off x="2173275" y="826500"/>
            <a:ext cx="1836000" cy="585300"/>
          </a:xfrm>
          <a:prstGeom prst="bentConnector2">
            <a:avLst/>
          </a:prstGeom>
          <a:noFill/>
          <a:ln cap="flat" cmpd="sng" w="9525">
            <a:solidFill>
              <a:srgbClr val="B45F06"/>
            </a:solidFill>
            <a:prstDash val="dash"/>
            <a:round/>
            <a:headEnd len="med" w="med" type="none"/>
            <a:tailEnd len="med" w="med" type="none"/>
          </a:ln>
        </p:spPr>
      </p:cxnSp>
      <p:sp>
        <p:nvSpPr>
          <p:cNvPr id="2847" name="Google Shape;2847;p81"/>
          <p:cNvSpPr/>
          <p:nvPr/>
        </p:nvSpPr>
        <p:spPr>
          <a:xfrm flipH="1" rot="10800000">
            <a:off x="408075" y="1411800"/>
            <a:ext cx="3530400" cy="4080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2848" name="Google Shape;2848;p81"/>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64</a:t>
            </a:r>
            <a:r>
              <a:rPr lang="es" sz="1300">
                <a:solidFill>
                  <a:schemeClr val="dk1"/>
                </a:solidFill>
                <a:latin typeface="Jua"/>
                <a:ea typeface="Jua"/>
                <a:cs typeface="Jua"/>
                <a:sym typeface="Jua"/>
              </a:rPr>
              <a:t>/</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2" name="Shape 2852"/>
        <p:cNvGrpSpPr/>
        <p:nvPr/>
      </p:nvGrpSpPr>
      <p:grpSpPr>
        <a:xfrm>
          <a:off x="0" y="0"/>
          <a:ext cx="0" cy="0"/>
          <a:chOff x="0" y="0"/>
          <a:chExt cx="0" cy="0"/>
        </a:xfrm>
      </p:grpSpPr>
      <p:sp>
        <p:nvSpPr>
          <p:cNvPr id="2853" name="Google Shape;2853;p82"/>
          <p:cNvSpPr/>
          <p:nvPr/>
        </p:nvSpPr>
        <p:spPr>
          <a:xfrm>
            <a:off x="-7275" y="353187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82"/>
          <p:cNvSpPr/>
          <p:nvPr/>
        </p:nvSpPr>
        <p:spPr>
          <a:xfrm>
            <a:off x="7881530" y="3746826"/>
            <a:ext cx="52550" cy="105100"/>
          </a:xfrm>
          <a:custGeom>
            <a:rect b="b" l="l" r="r" t="t"/>
            <a:pathLst>
              <a:path extrusionOk="0" h="4204" w="2102">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82"/>
          <p:cNvSpPr/>
          <p:nvPr/>
        </p:nvSpPr>
        <p:spPr>
          <a:xfrm>
            <a:off x="7948230" y="3746826"/>
            <a:ext cx="53400" cy="105100"/>
          </a:xfrm>
          <a:custGeom>
            <a:rect b="b" l="l" r="r" t="t"/>
            <a:pathLst>
              <a:path extrusionOk="0" h="4204" w="2136">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6" name="Google Shape;2856;p82"/>
          <p:cNvCxnSpPr/>
          <p:nvPr/>
        </p:nvCxnSpPr>
        <p:spPr>
          <a:xfrm>
            <a:off x="170725" y="2390305"/>
            <a:ext cx="2002200" cy="0"/>
          </a:xfrm>
          <a:prstGeom prst="straightConnector1">
            <a:avLst/>
          </a:prstGeom>
          <a:noFill/>
          <a:ln cap="flat" cmpd="sng" w="28575">
            <a:solidFill>
              <a:srgbClr val="EFA594"/>
            </a:solidFill>
            <a:prstDash val="solid"/>
            <a:round/>
            <a:headEnd len="med" w="med" type="none"/>
            <a:tailEnd len="med" w="med" type="none"/>
          </a:ln>
        </p:spPr>
      </p:cxnSp>
      <p:cxnSp>
        <p:nvCxnSpPr>
          <p:cNvPr id="2857" name="Google Shape;2857;p82"/>
          <p:cNvCxnSpPr/>
          <p:nvPr/>
        </p:nvCxnSpPr>
        <p:spPr>
          <a:xfrm>
            <a:off x="1165129" y="1655499"/>
            <a:ext cx="2125500" cy="0"/>
          </a:xfrm>
          <a:prstGeom prst="straightConnector1">
            <a:avLst/>
          </a:prstGeom>
          <a:noFill/>
          <a:ln cap="flat" cmpd="sng" w="28575">
            <a:solidFill>
              <a:srgbClr val="EFA594"/>
            </a:solidFill>
            <a:prstDash val="solid"/>
            <a:round/>
            <a:headEnd len="med" w="med" type="none"/>
            <a:tailEnd len="med" w="med" type="none"/>
          </a:ln>
        </p:spPr>
      </p:cxnSp>
      <p:cxnSp>
        <p:nvCxnSpPr>
          <p:cNvPr id="2858" name="Google Shape;2858;p82"/>
          <p:cNvCxnSpPr/>
          <p:nvPr/>
        </p:nvCxnSpPr>
        <p:spPr>
          <a:xfrm>
            <a:off x="1165129" y="3122775"/>
            <a:ext cx="2125500" cy="0"/>
          </a:xfrm>
          <a:prstGeom prst="straightConnector1">
            <a:avLst/>
          </a:prstGeom>
          <a:noFill/>
          <a:ln cap="flat" cmpd="sng" w="28575">
            <a:solidFill>
              <a:srgbClr val="EFA594"/>
            </a:solidFill>
            <a:prstDash val="solid"/>
            <a:round/>
            <a:headEnd len="med" w="med" type="none"/>
            <a:tailEnd len="med" w="med" type="none"/>
          </a:ln>
        </p:spPr>
      </p:cxnSp>
      <p:sp>
        <p:nvSpPr>
          <p:cNvPr id="2859" name="Google Shape;2859;p82"/>
          <p:cNvSpPr/>
          <p:nvPr/>
        </p:nvSpPr>
        <p:spPr>
          <a:xfrm>
            <a:off x="1104155" y="1472950"/>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82"/>
          <p:cNvSpPr/>
          <p:nvPr/>
        </p:nvSpPr>
        <p:spPr>
          <a:xfrm>
            <a:off x="1980414" y="2201434"/>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82"/>
          <p:cNvSpPr/>
          <p:nvPr/>
        </p:nvSpPr>
        <p:spPr>
          <a:xfrm>
            <a:off x="1104155" y="2933186"/>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2" name="Google Shape;2862;p82"/>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2863" name="Google Shape;2863;p82"/>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시연 및 시연 순서</a:t>
            </a:r>
            <a:endParaRPr b="1" sz="1200">
              <a:solidFill>
                <a:srgbClr val="DD7E6B"/>
              </a:solidFill>
              <a:latin typeface="Roboto"/>
              <a:ea typeface="Roboto"/>
              <a:cs typeface="Roboto"/>
              <a:sym typeface="Roboto"/>
            </a:endParaRPr>
          </a:p>
        </p:txBody>
      </p:sp>
      <p:pic>
        <p:nvPicPr>
          <p:cNvPr id="2864" name="Google Shape;2864;p82"/>
          <p:cNvPicPr preferRelativeResize="0"/>
          <p:nvPr/>
        </p:nvPicPr>
        <p:blipFill rotWithShape="1">
          <a:blip r:embed="rId3">
            <a:alphaModFix/>
          </a:blip>
          <a:srcRect b="10460" l="0" r="0" t="7370"/>
          <a:stretch/>
        </p:blipFill>
        <p:spPr>
          <a:xfrm rot="3600045">
            <a:off x="1750965" y="616026"/>
            <a:ext cx="262341" cy="268648"/>
          </a:xfrm>
          <a:prstGeom prst="rect">
            <a:avLst/>
          </a:prstGeom>
          <a:noFill/>
          <a:ln>
            <a:noFill/>
          </a:ln>
        </p:spPr>
      </p:pic>
      <p:cxnSp>
        <p:nvCxnSpPr>
          <p:cNvPr id="2865" name="Google Shape;2865;p82"/>
          <p:cNvCxnSpPr/>
          <p:nvPr/>
        </p:nvCxnSpPr>
        <p:spPr>
          <a:xfrm>
            <a:off x="170725" y="3914305"/>
            <a:ext cx="2002200" cy="0"/>
          </a:xfrm>
          <a:prstGeom prst="straightConnector1">
            <a:avLst/>
          </a:prstGeom>
          <a:noFill/>
          <a:ln cap="flat" cmpd="sng" w="28575">
            <a:solidFill>
              <a:srgbClr val="EFA594"/>
            </a:solidFill>
            <a:prstDash val="solid"/>
            <a:round/>
            <a:headEnd len="med" w="med" type="none"/>
            <a:tailEnd len="med" w="med" type="none"/>
          </a:ln>
        </p:spPr>
      </p:cxnSp>
      <p:sp>
        <p:nvSpPr>
          <p:cNvPr id="2866" name="Google Shape;2866;p82"/>
          <p:cNvSpPr/>
          <p:nvPr/>
        </p:nvSpPr>
        <p:spPr>
          <a:xfrm>
            <a:off x="1980414" y="3725434"/>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82"/>
          <p:cNvSpPr txBox="1"/>
          <p:nvPr/>
        </p:nvSpPr>
        <p:spPr>
          <a:xfrm>
            <a:off x="1104150" y="1472950"/>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1</a:t>
            </a:r>
            <a:endParaRPr b="1" sz="2000">
              <a:solidFill>
                <a:schemeClr val="accent5"/>
              </a:solidFill>
              <a:latin typeface="Roboto"/>
              <a:ea typeface="Roboto"/>
              <a:cs typeface="Roboto"/>
              <a:sym typeface="Roboto"/>
            </a:endParaRPr>
          </a:p>
        </p:txBody>
      </p:sp>
      <p:sp>
        <p:nvSpPr>
          <p:cNvPr id="2868" name="Google Shape;2868;p82"/>
          <p:cNvSpPr txBox="1"/>
          <p:nvPr/>
        </p:nvSpPr>
        <p:spPr>
          <a:xfrm>
            <a:off x="1980425" y="2201425"/>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2</a:t>
            </a:r>
            <a:endParaRPr b="1" sz="2000">
              <a:solidFill>
                <a:schemeClr val="accent5"/>
              </a:solidFill>
              <a:latin typeface="Roboto"/>
              <a:ea typeface="Roboto"/>
              <a:cs typeface="Roboto"/>
              <a:sym typeface="Roboto"/>
            </a:endParaRPr>
          </a:p>
        </p:txBody>
      </p:sp>
      <p:sp>
        <p:nvSpPr>
          <p:cNvPr id="2869" name="Google Shape;2869;p82"/>
          <p:cNvSpPr txBox="1"/>
          <p:nvPr/>
        </p:nvSpPr>
        <p:spPr>
          <a:xfrm>
            <a:off x="1104150" y="2933163"/>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3</a:t>
            </a:r>
            <a:endParaRPr b="1" sz="2000">
              <a:solidFill>
                <a:schemeClr val="accent5"/>
              </a:solidFill>
              <a:latin typeface="Roboto"/>
              <a:ea typeface="Roboto"/>
              <a:cs typeface="Roboto"/>
              <a:sym typeface="Roboto"/>
            </a:endParaRPr>
          </a:p>
        </p:txBody>
      </p:sp>
      <p:sp>
        <p:nvSpPr>
          <p:cNvPr id="2870" name="Google Shape;2870;p82"/>
          <p:cNvSpPr txBox="1"/>
          <p:nvPr/>
        </p:nvSpPr>
        <p:spPr>
          <a:xfrm>
            <a:off x="1980425" y="3725413"/>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4</a:t>
            </a:r>
            <a:endParaRPr b="1" sz="2000">
              <a:solidFill>
                <a:schemeClr val="accent5"/>
              </a:solidFill>
              <a:latin typeface="Roboto"/>
              <a:ea typeface="Roboto"/>
              <a:cs typeface="Roboto"/>
              <a:sym typeface="Roboto"/>
            </a:endParaRPr>
          </a:p>
        </p:txBody>
      </p:sp>
      <p:sp>
        <p:nvSpPr>
          <p:cNvPr id="2871" name="Google Shape;2871;p82"/>
          <p:cNvSpPr txBox="1"/>
          <p:nvPr/>
        </p:nvSpPr>
        <p:spPr>
          <a:xfrm>
            <a:off x="1441649" y="1299675"/>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생산계획</a:t>
            </a:r>
            <a:endParaRPr b="1" sz="1200">
              <a:solidFill>
                <a:srgbClr val="DD7E6B"/>
              </a:solidFill>
              <a:latin typeface="Roboto"/>
              <a:ea typeface="Roboto"/>
              <a:cs typeface="Roboto"/>
              <a:sym typeface="Roboto"/>
            </a:endParaRPr>
          </a:p>
        </p:txBody>
      </p:sp>
      <p:sp>
        <p:nvSpPr>
          <p:cNvPr id="2872" name="Google Shape;2872;p82"/>
          <p:cNvSpPr txBox="1"/>
          <p:nvPr/>
        </p:nvSpPr>
        <p:spPr>
          <a:xfrm>
            <a:off x="170723" y="2037500"/>
            <a:ext cx="18096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1200">
                <a:solidFill>
                  <a:srgbClr val="DD7E6B"/>
                </a:solidFill>
                <a:latin typeface="Roboto"/>
                <a:ea typeface="Roboto"/>
                <a:cs typeface="Roboto"/>
                <a:sym typeface="Roboto"/>
              </a:rPr>
              <a:t>생산지시</a:t>
            </a:r>
            <a:endParaRPr b="1" sz="1200">
              <a:solidFill>
                <a:srgbClr val="DD7E6B"/>
              </a:solidFill>
              <a:latin typeface="Roboto"/>
              <a:ea typeface="Roboto"/>
              <a:cs typeface="Roboto"/>
              <a:sym typeface="Roboto"/>
            </a:endParaRPr>
          </a:p>
        </p:txBody>
      </p:sp>
      <p:sp>
        <p:nvSpPr>
          <p:cNvPr id="2873" name="Google Shape;2873;p82"/>
          <p:cNvSpPr txBox="1"/>
          <p:nvPr/>
        </p:nvSpPr>
        <p:spPr>
          <a:xfrm>
            <a:off x="1441649" y="2768450"/>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공정작업</a:t>
            </a:r>
            <a:endParaRPr b="1" sz="1200">
              <a:solidFill>
                <a:srgbClr val="DD7E6B"/>
              </a:solidFill>
              <a:latin typeface="Roboto"/>
              <a:ea typeface="Roboto"/>
              <a:cs typeface="Roboto"/>
              <a:sym typeface="Roboto"/>
            </a:endParaRPr>
          </a:p>
        </p:txBody>
      </p:sp>
      <p:sp>
        <p:nvSpPr>
          <p:cNvPr id="2874" name="Google Shape;2874;p82"/>
          <p:cNvSpPr txBox="1"/>
          <p:nvPr/>
        </p:nvSpPr>
        <p:spPr>
          <a:xfrm>
            <a:off x="170725" y="3558400"/>
            <a:ext cx="18096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1200">
                <a:solidFill>
                  <a:srgbClr val="DD7E6B"/>
                </a:solidFill>
                <a:latin typeface="Roboto"/>
                <a:ea typeface="Roboto"/>
                <a:cs typeface="Roboto"/>
                <a:sym typeface="Roboto"/>
              </a:rPr>
              <a:t>공정실적</a:t>
            </a:r>
            <a:endParaRPr b="1" sz="1200">
              <a:solidFill>
                <a:srgbClr val="DD7E6B"/>
              </a:solidFill>
              <a:latin typeface="Roboto"/>
              <a:ea typeface="Roboto"/>
              <a:cs typeface="Roboto"/>
              <a:sym typeface="Roboto"/>
            </a:endParaRPr>
          </a:p>
        </p:txBody>
      </p:sp>
      <p:cxnSp>
        <p:nvCxnSpPr>
          <p:cNvPr id="2875" name="Google Shape;2875;p82"/>
          <p:cNvCxnSpPr>
            <a:stCxn id="2876"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2877" name="Google Shape;2877;p82"/>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878" name="Google Shape;2878;p82"/>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879" name="Google Shape;2879;p82"/>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880" name="Google Shape;2880;p82"/>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881" name="Google Shape;2881;p82"/>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882" name="Google Shape;2882;p82"/>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2883" name="Google Shape;2883;p82"/>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2884" name="Google Shape;2884;p82"/>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2876" name="Google Shape;2876;p82"/>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885" name="Google Shape;2885;p82"/>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886" name="Google Shape;2886;p82"/>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887" name="Google Shape;2887;p82"/>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888" name="Google Shape;2888;p82"/>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2889" name="Google Shape;2889;p82"/>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생산</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2890" name="Google Shape;2890;p82"/>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2891" name="Google Shape;2891;p82"/>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2892" name="Google Shape;2892;p82"/>
          <p:cNvSpPr/>
          <p:nvPr/>
        </p:nvSpPr>
        <p:spPr>
          <a:xfrm>
            <a:off x="49785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2893" name="Google Shape;2893;p82"/>
          <p:cNvSpPr/>
          <p:nvPr/>
        </p:nvSpPr>
        <p:spPr>
          <a:xfrm>
            <a:off x="3762969" y="1034200"/>
            <a:ext cx="4886400" cy="35694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82"/>
          <p:cNvSpPr/>
          <p:nvPr/>
        </p:nvSpPr>
        <p:spPr>
          <a:xfrm>
            <a:off x="4655055" y="3753176"/>
            <a:ext cx="83425" cy="92425"/>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82"/>
          <p:cNvSpPr/>
          <p:nvPr/>
        </p:nvSpPr>
        <p:spPr>
          <a:xfrm>
            <a:off x="4756780" y="3746826"/>
            <a:ext cx="18375" cy="105100"/>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82"/>
          <p:cNvSpPr/>
          <p:nvPr/>
        </p:nvSpPr>
        <p:spPr>
          <a:xfrm>
            <a:off x="4456580" y="3746826"/>
            <a:ext cx="17525" cy="105100"/>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82"/>
          <p:cNvSpPr/>
          <p:nvPr/>
        </p:nvSpPr>
        <p:spPr>
          <a:xfrm>
            <a:off x="4410705" y="3746826"/>
            <a:ext cx="17550" cy="105100"/>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82"/>
          <p:cNvSpPr/>
          <p:nvPr/>
        </p:nvSpPr>
        <p:spPr>
          <a:xfrm>
            <a:off x="7881530" y="3746826"/>
            <a:ext cx="52550" cy="105100"/>
          </a:xfrm>
          <a:custGeom>
            <a:rect b="b" l="l" r="r" t="t"/>
            <a:pathLst>
              <a:path extrusionOk="0" h="4204" w="2102">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82"/>
          <p:cNvSpPr/>
          <p:nvPr/>
        </p:nvSpPr>
        <p:spPr>
          <a:xfrm>
            <a:off x="7948230" y="3746826"/>
            <a:ext cx="53400" cy="105100"/>
          </a:xfrm>
          <a:custGeom>
            <a:rect b="b" l="l" r="r" t="t"/>
            <a:pathLst>
              <a:path extrusionOk="0" h="4204" w="2136">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82"/>
          <p:cNvSpPr/>
          <p:nvPr/>
        </p:nvSpPr>
        <p:spPr>
          <a:xfrm>
            <a:off x="4259780" y="1164976"/>
            <a:ext cx="230175" cy="230175"/>
          </a:xfrm>
          <a:custGeom>
            <a:rect b="b" l="l" r="r" t="t"/>
            <a:pathLst>
              <a:path extrusionOk="0" h="9207" w="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82"/>
          <p:cNvSpPr/>
          <p:nvPr/>
        </p:nvSpPr>
        <p:spPr>
          <a:xfrm>
            <a:off x="4348024" y="1225026"/>
            <a:ext cx="50900" cy="50875"/>
          </a:xfrm>
          <a:custGeom>
            <a:rect b="b" l="l" r="r" t="t"/>
            <a:pathLst>
              <a:path extrusionOk="0" h="2035" w="2036">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82"/>
          <p:cNvSpPr/>
          <p:nvPr/>
        </p:nvSpPr>
        <p:spPr>
          <a:xfrm>
            <a:off x="4330655" y="1280051"/>
            <a:ext cx="88425" cy="51725"/>
          </a:xfrm>
          <a:custGeom>
            <a:rect b="b" l="l" r="r" t="t"/>
            <a:pathLst>
              <a:path extrusionOk="0" h="2069" w="3537">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82"/>
          <p:cNvSpPr/>
          <p:nvPr/>
        </p:nvSpPr>
        <p:spPr>
          <a:xfrm>
            <a:off x="4259780" y="3896926"/>
            <a:ext cx="3892800" cy="20875"/>
          </a:xfrm>
          <a:custGeom>
            <a:rect b="b" l="l" r="r" t="t"/>
            <a:pathLst>
              <a:path extrusionOk="0" h="835" w="155712">
                <a:moveTo>
                  <a:pt x="0" y="1"/>
                </a:moveTo>
                <a:lnTo>
                  <a:pt x="0" y="835"/>
                </a:lnTo>
                <a:lnTo>
                  <a:pt x="155711" y="835"/>
                </a:lnTo>
                <a:lnTo>
                  <a:pt x="1557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82"/>
          <p:cNvSpPr/>
          <p:nvPr/>
        </p:nvSpPr>
        <p:spPr>
          <a:xfrm>
            <a:off x="4259780" y="1568601"/>
            <a:ext cx="3892800" cy="20875"/>
          </a:xfrm>
          <a:custGeom>
            <a:rect b="b" l="l" r="r" t="t"/>
            <a:pathLst>
              <a:path extrusionOk="0" h="835" w="155712">
                <a:moveTo>
                  <a:pt x="0" y="0"/>
                </a:moveTo>
                <a:lnTo>
                  <a:pt x="0" y="834"/>
                </a:lnTo>
                <a:lnTo>
                  <a:pt x="155711" y="834"/>
                </a:lnTo>
                <a:lnTo>
                  <a:pt x="1557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82"/>
          <p:cNvSpPr/>
          <p:nvPr/>
        </p:nvSpPr>
        <p:spPr>
          <a:xfrm>
            <a:off x="4354005" y="3693451"/>
            <a:ext cx="3704325" cy="20875"/>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82"/>
          <p:cNvSpPr/>
          <p:nvPr/>
        </p:nvSpPr>
        <p:spPr>
          <a:xfrm>
            <a:off x="4354005" y="3693451"/>
            <a:ext cx="1774625" cy="20875"/>
          </a:xfrm>
          <a:custGeom>
            <a:rect b="b" l="l" r="r" t="t"/>
            <a:pathLst>
              <a:path extrusionOk="0" h="835" w="70985">
                <a:moveTo>
                  <a:pt x="434" y="0"/>
                </a:moveTo>
                <a:cubicBezTo>
                  <a:pt x="201" y="0"/>
                  <a:pt x="0" y="167"/>
                  <a:pt x="0" y="401"/>
                </a:cubicBezTo>
                <a:cubicBezTo>
                  <a:pt x="0" y="634"/>
                  <a:pt x="201" y="834"/>
                  <a:pt x="434" y="834"/>
                </a:cubicBezTo>
                <a:lnTo>
                  <a:pt x="70984" y="834"/>
                </a:lnTo>
                <a:lnTo>
                  <a:pt x="70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82"/>
          <p:cNvSpPr/>
          <p:nvPr/>
        </p:nvSpPr>
        <p:spPr>
          <a:xfrm>
            <a:off x="6112755" y="3673426"/>
            <a:ext cx="60900" cy="60900"/>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82"/>
          <p:cNvSpPr/>
          <p:nvPr/>
        </p:nvSpPr>
        <p:spPr>
          <a:xfrm>
            <a:off x="6128605" y="3688451"/>
            <a:ext cx="30050" cy="30875"/>
          </a:xfrm>
          <a:custGeom>
            <a:rect b="b" l="l" r="r" t="t"/>
            <a:pathLst>
              <a:path extrusionOk="0" h="1235" w="1202">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82"/>
          <p:cNvSpPr/>
          <p:nvPr/>
        </p:nvSpPr>
        <p:spPr>
          <a:xfrm>
            <a:off x="4642555" y="1224176"/>
            <a:ext cx="938175" cy="111775"/>
          </a:xfrm>
          <a:custGeom>
            <a:rect b="b" l="l" r="r" t="t"/>
            <a:pathLst>
              <a:path extrusionOk="0" h="4471" w="37527">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82"/>
          <p:cNvSpPr/>
          <p:nvPr/>
        </p:nvSpPr>
        <p:spPr>
          <a:xfrm>
            <a:off x="4259780" y="4460676"/>
            <a:ext cx="3892800" cy="22525"/>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82"/>
          <p:cNvSpPr/>
          <p:nvPr/>
        </p:nvSpPr>
        <p:spPr>
          <a:xfrm>
            <a:off x="4257675" y="1588775"/>
            <a:ext cx="3892800" cy="21504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82"/>
          <p:cNvSpPr/>
          <p:nvPr/>
        </p:nvSpPr>
        <p:spPr>
          <a:xfrm>
            <a:off x="6020205" y="2633826"/>
            <a:ext cx="371950" cy="371125"/>
          </a:xfrm>
          <a:custGeom>
            <a:rect b="b" l="l" r="r" t="t"/>
            <a:pathLst>
              <a:path extrusionOk="0" h="14845" w="14878">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82"/>
          <p:cNvSpPr/>
          <p:nvPr/>
        </p:nvSpPr>
        <p:spPr>
          <a:xfrm>
            <a:off x="4326480" y="4035351"/>
            <a:ext cx="126775" cy="137625"/>
          </a:xfrm>
          <a:custGeom>
            <a:rect b="b" l="l" r="r" t="t"/>
            <a:pathLst>
              <a:path extrusionOk="0" h="5505" w="5071">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82"/>
          <p:cNvSpPr/>
          <p:nvPr/>
        </p:nvSpPr>
        <p:spPr>
          <a:xfrm>
            <a:off x="4276455" y="4082901"/>
            <a:ext cx="45050" cy="90075"/>
          </a:xfrm>
          <a:custGeom>
            <a:rect b="b" l="l" r="r" t="t"/>
            <a:pathLst>
              <a:path extrusionOk="0" h="3603" w="1802">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82"/>
          <p:cNvSpPr/>
          <p:nvPr/>
        </p:nvSpPr>
        <p:spPr>
          <a:xfrm>
            <a:off x="4570830" y="4082901"/>
            <a:ext cx="126775" cy="137625"/>
          </a:xfrm>
          <a:custGeom>
            <a:rect b="b" l="l" r="r" t="t"/>
            <a:pathLst>
              <a:path extrusionOk="0" h="5505" w="5071">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82"/>
          <p:cNvSpPr/>
          <p:nvPr/>
        </p:nvSpPr>
        <p:spPr>
          <a:xfrm>
            <a:off x="4701755" y="4082901"/>
            <a:ext cx="45900" cy="90075"/>
          </a:xfrm>
          <a:custGeom>
            <a:rect b="b" l="l" r="r" t="t"/>
            <a:pathLst>
              <a:path extrusionOk="0" h="3603" w="1836">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82"/>
          <p:cNvSpPr/>
          <p:nvPr/>
        </p:nvSpPr>
        <p:spPr>
          <a:xfrm>
            <a:off x="4871880" y="4075551"/>
            <a:ext cx="165125" cy="97425"/>
          </a:xfrm>
          <a:custGeom>
            <a:rect b="b" l="l" r="r" t="t"/>
            <a:pathLst>
              <a:path extrusionOk="0" h="3897" w="6605">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82"/>
          <p:cNvSpPr/>
          <p:nvPr/>
        </p:nvSpPr>
        <p:spPr>
          <a:xfrm>
            <a:off x="5179605" y="4082901"/>
            <a:ext cx="136775" cy="10850"/>
          </a:xfrm>
          <a:custGeom>
            <a:rect b="b" l="l" r="r" t="t"/>
            <a:pathLst>
              <a:path extrusionOk="0" h="434" w="5471">
                <a:moveTo>
                  <a:pt x="0" y="0"/>
                </a:moveTo>
                <a:lnTo>
                  <a:pt x="0" y="434"/>
                </a:lnTo>
                <a:lnTo>
                  <a:pt x="5471" y="434"/>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82"/>
          <p:cNvSpPr/>
          <p:nvPr/>
        </p:nvSpPr>
        <p:spPr>
          <a:xfrm>
            <a:off x="5179605" y="4099576"/>
            <a:ext cx="136775" cy="10025"/>
          </a:xfrm>
          <a:custGeom>
            <a:rect b="b" l="l" r="r" t="t"/>
            <a:pathLst>
              <a:path extrusionOk="0" h="401" w="5471">
                <a:moveTo>
                  <a:pt x="0" y="0"/>
                </a:moveTo>
                <a:lnTo>
                  <a:pt x="0" y="401"/>
                </a:lnTo>
                <a:lnTo>
                  <a:pt x="5471" y="401"/>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82"/>
          <p:cNvSpPr/>
          <p:nvPr/>
        </p:nvSpPr>
        <p:spPr>
          <a:xfrm>
            <a:off x="5179605" y="4115426"/>
            <a:ext cx="42550" cy="10850"/>
          </a:xfrm>
          <a:custGeom>
            <a:rect b="b" l="l" r="r" t="t"/>
            <a:pathLst>
              <a:path extrusionOk="0" h="434" w="1702">
                <a:moveTo>
                  <a:pt x="0" y="0"/>
                </a:moveTo>
                <a:lnTo>
                  <a:pt x="0" y="434"/>
                </a:lnTo>
                <a:lnTo>
                  <a:pt x="1701" y="434"/>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82"/>
          <p:cNvSpPr/>
          <p:nvPr/>
        </p:nvSpPr>
        <p:spPr>
          <a:xfrm>
            <a:off x="5179605" y="4131251"/>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82"/>
          <p:cNvSpPr/>
          <p:nvPr/>
        </p:nvSpPr>
        <p:spPr>
          <a:xfrm>
            <a:off x="5179605" y="4147951"/>
            <a:ext cx="42550" cy="10025"/>
          </a:xfrm>
          <a:custGeom>
            <a:rect b="b" l="l" r="r" t="t"/>
            <a:pathLst>
              <a:path extrusionOk="0" h="401" w="1702">
                <a:moveTo>
                  <a:pt x="0" y="0"/>
                </a:moveTo>
                <a:lnTo>
                  <a:pt x="0" y="400"/>
                </a:lnTo>
                <a:lnTo>
                  <a:pt x="1701" y="400"/>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3" name="Google Shape;2923;p82" title="Nature Blend - Chrome 2025-01-08 17-35-08.mp4">
            <a:hlinkClick r:id="rId4"/>
          </p:cNvPr>
          <p:cNvPicPr preferRelativeResize="0"/>
          <p:nvPr/>
        </p:nvPicPr>
        <p:blipFill>
          <a:blip r:embed="rId5">
            <a:alphaModFix/>
          </a:blip>
          <a:stretch>
            <a:fillRect/>
          </a:stretch>
        </p:blipFill>
        <p:spPr>
          <a:xfrm>
            <a:off x="4258500" y="1580000"/>
            <a:ext cx="3892800" cy="2150400"/>
          </a:xfrm>
          <a:prstGeom prst="rect">
            <a:avLst/>
          </a:prstGeom>
          <a:noFill/>
          <a:ln>
            <a:noFill/>
          </a:ln>
        </p:spPr>
      </p:pic>
      <p:sp>
        <p:nvSpPr>
          <p:cNvPr id="2924" name="Google Shape;2924;p82"/>
          <p:cNvSpPr/>
          <p:nvPr/>
        </p:nvSpPr>
        <p:spPr>
          <a:xfrm>
            <a:off x="5179605" y="4163776"/>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82"/>
          <p:cNvSpPr/>
          <p:nvPr/>
        </p:nvSpPr>
        <p:spPr>
          <a:xfrm>
            <a:off x="5247130" y="4115426"/>
            <a:ext cx="57575" cy="57550"/>
          </a:xfrm>
          <a:custGeom>
            <a:rect b="b" l="l" r="r" t="t"/>
            <a:pathLst>
              <a:path extrusionOk="0" h="2302" w="2303">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82"/>
          <p:cNvSpPr/>
          <p:nvPr/>
        </p:nvSpPr>
        <p:spPr>
          <a:xfrm>
            <a:off x="5488980" y="4118751"/>
            <a:ext cx="20875" cy="20875"/>
          </a:xfrm>
          <a:custGeom>
            <a:rect b="b" l="l" r="r" t="t"/>
            <a:pathLst>
              <a:path extrusionOk="0" h="835" w="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82"/>
          <p:cNvSpPr/>
          <p:nvPr/>
        </p:nvSpPr>
        <p:spPr>
          <a:xfrm>
            <a:off x="5532355" y="4118751"/>
            <a:ext cx="20875" cy="20875"/>
          </a:xfrm>
          <a:custGeom>
            <a:rect b="b" l="l" r="r" t="t"/>
            <a:pathLst>
              <a:path extrusionOk="0" h="835" w="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82"/>
          <p:cNvSpPr/>
          <p:nvPr/>
        </p:nvSpPr>
        <p:spPr>
          <a:xfrm>
            <a:off x="5574880" y="4118751"/>
            <a:ext cx="20875" cy="20875"/>
          </a:xfrm>
          <a:custGeom>
            <a:rect b="b" l="l" r="r" t="t"/>
            <a:pathLst>
              <a:path extrusionOk="0" h="835" w="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82"/>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65/</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3"/>
                                        </p:tgtEl>
                                        <p:attrNameLst>
                                          <p:attrName>style.visibility</p:attrName>
                                        </p:attrNameLst>
                                      </p:cBhvr>
                                      <p:to>
                                        <p:strVal val="visible"/>
                                      </p:to>
                                    </p:set>
                                    <p:animEffect filter="fade" transition="in">
                                      <p:cBhvr>
                                        <p:cTn dur="1000"/>
                                        <p:tgtEl>
                                          <p:spTgt spid="2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3" name="Shape 2933"/>
        <p:cNvGrpSpPr/>
        <p:nvPr/>
      </p:nvGrpSpPr>
      <p:grpSpPr>
        <a:xfrm>
          <a:off x="0" y="0"/>
          <a:ext cx="0" cy="0"/>
          <a:chOff x="0" y="0"/>
          <a:chExt cx="0" cy="0"/>
        </a:xfrm>
      </p:grpSpPr>
      <p:sp>
        <p:nvSpPr>
          <p:cNvPr id="2934" name="Google Shape;2934;p83"/>
          <p:cNvSpPr txBox="1"/>
          <p:nvPr>
            <p:ph idx="4" type="ctrTitle"/>
          </p:nvPr>
        </p:nvSpPr>
        <p:spPr>
          <a:xfrm>
            <a:off x="4980375" y="517325"/>
            <a:ext cx="3304800" cy="27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1"/>
                </a:solidFill>
                <a:latin typeface="Roboto"/>
                <a:ea typeface="Roboto"/>
                <a:cs typeface="Roboto"/>
                <a:sym typeface="Roboto"/>
              </a:rPr>
              <a:t>품질 파트</a:t>
            </a:r>
            <a:endParaRPr>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입고 검사 신청</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s" sz="1500">
                <a:solidFill>
                  <a:schemeClr val="dk1"/>
                </a:solidFill>
                <a:latin typeface="Roboto"/>
                <a:ea typeface="Roboto"/>
                <a:cs typeface="Roboto"/>
                <a:sym typeface="Roboto"/>
              </a:rPr>
              <a:t>품질 검사 관리</a:t>
            </a:r>
            <a:endParaRPr sz="1500">
              <a:solidFill>
                <a:schemeClr val="dk1"/>
              </a:solidFill>
              <a:latin typeface="Roboto"/>
              <a:ea typeface="Roboto"/>
              <a:cs typeface="Roboto"/>
              <a:sym typeface="Roboto"/>
            </a:endParaRPr>
          </a:p>
          <a:p>
            <a:pPr indent="0" lvl="0" marL="457200" rtl="0" algn="l">
              <a:spcBef>
                <a:spcPts val="0"/>
              </a:spcBef>
              <a:spcAft>
                <a:spcPts val="0"/>
              </a:spcAft>
              <a:buNone/>
            </a:pPr>
            <a:r>
              <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s" sz="1500">
                <a:solidFill>
                  <a:schemeClr val="dk1"/>
                </a:solidFill>
                <a:latin typeface="Roboto"/>
                <a:ea typeface="Roboto"/>
                <a:cs typeface="Roboto"/>
                <a:sym typeface="Roboto"/>
              </a:rPr>
              <a:t>검사 기록 및 불량 내역 조회</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500">
                <a:solidFill>
                  <a:schemeClr val="dk1"/>
                </a:solidFill>
                <a:latin typeface="Roboto"/>
                <a:ea typeface="Roboto"/>
                <a:cs typeface="Roboto"/>
                <a:sym typeface="Roboto"/>
              </a:rPr>
              <a:t>품질 검사 관리(음료)</a:t>
            </a:r>
            <a:endParaRPr sz="1500">
              <a:solidFill>
                <a:schemeClr val="dk1"/>
              </a:solidFill>
              <a:latin typeface="Roboto"/>
              <a:ea typeface="Roboto"/>
              <a:cs typeface="Roboto"/>
              <a:sym typeface="Roboto"/>
            </a:endParaRPr>
          </a:p>
          <a:p>
            <a:pPr indent="0" lvl="0" marL="457200" rtl="0" algn="l">
              <a:spcBef>
                <a:spcPts val="0"/>
              </a:spcBef>
              <a:spcAft>
                <a:spcPts val="0"/>
              </a:spcAft>
              <a:buNone/>
            </a:pPr>
            <a:r>
              <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dk1"/>
              </a:buClr>
              <a:buSzPts val="1500"/>
              <a:buFont typeface="Roboto"/>
              <a:buChar char="➢"/>
            </a:pPr>
            <a:r>
              <a:rPr lang="es" sz="1500">
                <a:solidFill>
                  <a:schemeClr val="dk1"/>
                </a:solidFill>
                <a:latin typeface="Roboto"/>
                <a:ea typeface="Roboto"/>
                <a:cs typeface="Roboto"/>
                <a:sym typeface="Roboto"/>
              </a:rPr>
              <a:t>음료 검사 기록 조회</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p:txBody>
      </p:sp>
      <p:pic>
        <p:nvPicPr>
          <p:cNvPr id="2935" name="Google Shape;2935;p83"/>
          <p:cNvPicPr preferRelativeResize="0"/>
          <p:nvPr/>
        </p:nvPicPr>
        <p:blipFill rotWithShape="1">
          <a:blip r:embed="rId3">
            <a:alphaModFix/>
          </a:blip>
          <a:srcRect b="12220" l="23553" r="28093" t="8477"/>
          <a:stretch/>
        </p:blipFill>
        <p:spPr>
          <a:xfrm>
            <a:off x="469100" y="1269200"/>
            <a:ext cx="1543098" cy="3073525"/>
          </a:xfrm>
          <a:prstGeom prst="rect">
            <a:avLst/>
          </a:prstGeom>
          <a:noFill/>
          <a:ln>
            <a:noFill/>
          </a:ln>
        </p:spPr>
      </p:pic>
      <p:sp>
        <p:nvSpPr>
          <p:cNvPr id="2936" name="Google Shape;2936;p83"/>
          <p:cNvSpPr/>
          <p:nvPr/>
        </p:nvSpPr>
        <p:spPr>
          <a:xfrm>
            <a:off x="-5264" y="2877875"/>
            <a:ext cx="9194856" cy="2318098"/>
          </a:xfrm>
          <a:custGeom>
            <a:rect b="b" l="l" r="r" t="t"/>
            <a:pathLst>
              <a:path extrusionOk="0" h="68991" w="170094">
                <a:moveTo>
                  <a:pt x="80685" y="0"/>
                </a:moveTo>
                <a:cubicBezTo>
                  <a:pt x="78377" y="0"/>
                  <a:pt x="76073" y="357"/>
                  <a:pt x="73883" y="1091"/>
                </a:cubicBezTo>
                <a:cubicBezTo>
                  <a:pt x="66967" y="3399"/>
                  <a:pt x="61401" y="9407"/>
                  <a:pt x="59658" y="16487"/>
                </a:cubicBezTo>
                <a:cubicBezTo>
                  <a:pt x="58758" y="20145"/>
                  <a:pt x="58815" y="24041"/>
                  <a:pt x="57432" y="27544"/>
                </a:cubicBezTo>
                <a:cubicBezTo>
                  <a:pt x="54641" y="34591"/>
                  <a:pt x="46841" y="38241"/>
                  <a:pt x="39458" y="39993"/>
                </a:cubicBezTo>
                <a:cubicBezTo>
                  <a:pt x="32084" y="41752"/>
                  <a:pt x="24210" y="42407"/>
                  <a:pt x="17744" y="46377"/>
                </a:cubicBezTo>
                <a:cubicBezTo>
                  <a:pt x="9076" y="51695"/>
                  <a:pt x="1555" y="67744"/>
                  <a:pt x="207" y="68922"/>
                </a:cubicBezTo>
                <a:lnTo>
                  <a:pt x="207" y="68922"/>
                </a:lnTo>
                <a:cubicBezTo>
                  <a:pt x="430" y="68937"/>
                  <a:pt x="817" y="68943"/>
                  <a:pt x="1277" y="68943"/>
                </a:cubicBezTo>
                <a:cubicBezTo>
                  <a:pt x="2640" y="68943"/>
                  <a:pt x="4649" y="68892"/>
                  <a:pt x="4988" y="68892"/>
                </a:cubicBezTo>
                <a:cubicBezTo>
                  <a:pt x="5005" y="68892"/>
                  <a:pt x="5017" y="68892"/>
                  <a:pt x="5025" y="68893"/>
                </a:cubicBezTo>
                <a:lnTo>
                  <a:pt x="146063" y="68893"/>
                </a:lnTo>
                <a:cubicBezTo>
                  <a:pt x="147771" y="68893"/>
                  <a:pt x="149490" y="68860"/>
                  <a:pt x="151207" y="68860"/>
                </a:cubicBezTo>
                <a:cubicBezTo>
                  <a:pt x="152066" y="68860"/>
                  <a:pt x="152924" y="68868"/>
                  <a:pt x="153781" y="68893"/>
                </a:cubicBezTo>
                <a:cubicBezTo>
                  <a:pt x="155514" y="68937"/>
                  <a:pt x="158481" y="68950"/>
                  <a:pt x="161339" y="68950"/>
                </a:cubicBezTo>
                <a:cubicBezTo>
                  <a:pt x="165295" y="68950"/>
                  <a:pt x="169041" y="68925"/>
                  <a:pt x="169013" y="68925"/>
                </a:cubicBezTo>
                <a:cubicBezTo>
                  <a:pt x="168268" y="68925"/>
                  <a:pt x="170093" y="51713"/>
                  <a:pt x="153576" y="47834"/>
                </a:cubicBezTo>
                <a:cubicBezTo>
                  <a:pt x="146088" y="46074"/>
                  <a:pt x="151457" y="31751"/>
                  <a:pt x="145932" y="26398"/>
                </a:cubicBezTo>
                <a:cubicBezTo>
                  <a:pt x="142853" y="23415"/>
                  <a:pt x="138572" y="22792"/>
                  <a:pt x="134144" y="22792"/>
                </a:cubicBezTo>
                <a:cubicBezTo>
                  <a:pt x="131793" y="22792"/>
                  <a:pt x="129400" y="22968"/>
                  <a:pt x="127124" y="23059"/>
                </a:cubicBezTo>
                <a:cubicBezTo>
                  <a:pt x="126454" y="23085"/>
                  <a:pt x="125781" y="23099"/>
                  <a:pt x="125106" y="23099"/>
                </a:cubicBezTo>
                <a:cubicBezTo>
                  <a:pt x="118959" y="23099"/>
                  <a:pt x="112676" y="21952"/>
                  <a:pt x="107743" y="18361"/>
                </a:cubicBezTo>
                <a:cubicBezTo>
                  <a:pt x="102627" y="14637"/>
                  <a:pt x="99501" y="8703"/>
                  <a:pt x="94549" y="4758"/>
                </a:cubicBezTo>
                <a:cubicBezTo>
                  <a:pt x="90647" y="1656"/>
                  <a:pt x="85658" y="0"/>
                  <a:pt x="80685" y="0"/>
                </a:cubicBezTo>
                <a:close/>
                <a:moveTo>
                  <a:pt x="0" y="68884"/>
                </a:moveTo>
                <a:lnTo>
                  <a:pt x="0" y="68884"/>
                </a:lnTo>
                <a:cubicBezTo>
                  <a:pt x="12" y="68956"/>
                  <a:pt x="39" y="68990"/>
                  <a:pt x="79" y="68990"/>
                </a:cubicBezTo>
                <a:cubicBezTo>
                  <a:pt x="113" y="68990"/>
                  <a:pt x="155" y="68967"/>
                  <a:pt x="207" y="68922"/>
                </a:cubicBezTo>
                <a:lnTo>
                  <a:pt x="207" y="68922"/>
                </a:lnTo>
                <a:cubicBezTo>
                  <a:pt x="78" y="68913"/>
                  <a:pt x="3" y="68901"/>
                  <a:pt x="0" y="68884"/>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7" name="Google Shape;2937;p83"/>
          <p:cNvPicPr preferRelativeResize="0"/>
          <p:nvPr/>
        </p:nvPicPr>
        <p:blipFill rotWithShape="1">
          <a:blip r:embed="rId4">
            <a:alphaModFix/>
          </a:blip>
          <a:srcRect b="0" l="0" r="12541" t="0"/>
          <a:stretch/>
        </p:blipFill>
        <p:spPr>
          <a:xfrm>
            <a:off x="2012198" y="1132188"/>
            <a:ext cx="2012489" cy="2794499"/>
          </a:xfrm>
          <a:prstGeom prst="rect">
            <a:avLst/>
          </a:prstGeom>
          <a:noFill/>
          <a:ln>
            <a:noFill/>
          </a:ln>
        </p:spPr>
      </p:pic>
      <p:sp>
        <p:nvSpPr>
          <p:cNvPr id="2938" name="Google Shape;2938;p83"/>
          <p:cNvSpPr txBox="1"/>
          <p:nvPr>
            <p:ph idx="4" type="ctrTitle"/>
          </p:nvPr>
        </p:nvSpPr>
        <p:spPr>
          <a:xfrm>
            <a:off x="3872150" y="3424000"/>
            <a:ext cx="2499600" cy="13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accent1"/>
                </a:solidFill>
              </a:rPr>
              <a:t>구현담당자</a:t>
            </a:r>
            <a:endParaRPr>
              <a:solidFill>
                <a:schemeClr val="accent1"/>
              </a:solidFill>
            </a:endParaRPr>
          </a:p>
          <a:p>
            <a:pPr indent="0" lvl="0" marL="0" rtl="0" algn="ctr">
              <a:spcBef>
                <a:spcPts val="0"/>
              </a:spcBef>
              <a:spcAft>
                <a:spcPts val="0"/>
              </a:spcAft>
              <a:buNone/>
            </a:pPr>
            <a:r>
              <a:rPr lang="es">
                <a:solidFill>
                  <a:schemeClr val="accent1"/>
                </a:solidFill>
              </a:rPr>
              <a:t>이신화</a:t>
            </a:r>
            <a:endParaRPr>
              <a:solidFill>
                <a:schemeClr val="accent1"/>
              </a:solidFill>
            </a:endParaRPr>
          </a:p>
        </p:txBody>
      </p:sp>
      <p:sp>
        <p:nvSpPr>
          <p:cNvPr id="2939" name="Google Shape;2939;p83"/>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66</a:t>
            </a:r>
            <a:r>
              <a:rPr lang="es" sz="1300">
                <a:solidFill>
                  <a:schemeClr val="dk1"/>
                </a:solidFill>
                <a:latin typeface="Jua"/>
                <a:ea typeface="Jua"/>
                <a:cs typeface="Jua"/>
                <a:sym typeface="Jua"/>
              </a:rPr>
              <a:t>/101</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84"/>
          <p:cNvSpPr/>
          <p:nvPr/>
        </p:nvSpPr>
        <p:spPr>
          <a:xfrm>
            <a:off x="6709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945" name="Google Shape;2945;p84"/>
          <p:cNvPicPr preferRelativeResize="0"/>
          <p:nvPr/>
        </p:nvPicPr>
        <p:blipFill>
          <a:blip r:embed="rId3">
            <a:alphaModFix/>
          </a:blip>
          <a:stretch>
            <a:fillRect/>
          </a:stretch>
        </p:blipFill>
        <p:spPr>
          <a:xfrm rot="-1100839">
            <a:off x="6253529" y="3654905"/>
            <a:ext cx="3064893" cy="1644541"/>
          </a:xfrm>
          <a:prstGeom prst="rect">
            <a:avLst/>
          </a:prstGeom>
          <a:noFill/>
          <a:ln>
            <a:noFill/>
          </a:ln>
        </p:spPr>
      </p:pic>
      <p:pic>
        <p:nvPicPr>
          <p:cNvPr id="2946" name="Google Shape;2946;p84"/>
          <p:cNvPicPr preferRelativeResize="0"/>
          <p:nvPr/>
        </p:nvPicPr>
        <p:blipFill>
          <a:blip r:embed="rId4">
            <a:alphaModFix/>
          </a:blip>
          <a:stretch>
            <a:fillRect/>
          </a:stretch>
        </p:blipFill>
        <p:spPr>
          <a:xfrm>
            <a:off x="3782650" y="3569742"/>
            <a:ext cx="1748998" cy="1573761"/>
          </a:xfrm>
          <a:prstGeom prst="rect">
            <a:avLst/>
          </a:prstGeom>
          <a:noFill/>
          <a:ln>
            <a:noFill/>
          </a:ln>
        </p:spPr>
      </p:pic>
      <p:pic>
        <p:nvPicPr>
          <p:cNvPr id="2947" name="Google Shape;2947;p84"/>
          <p:cNvPicPr preferRelativeResize="0"/>
          <p:nvPr/>
        </p:nvPicPr>
        <p:blipFill>
          <a:blip r:embed="rId5">
            <a:alphaModFix/>
          </a:blip>
          <a:stretch>
            <a:fillRect/>
          </a:stretch>
        </p:blipFill>
        <p:spPr>
          <a:xfrm rot="8784932">
            <a:off x="1081477" y="3587672"/>
            <a:ext cx="1378042" cy="1405656"/>
          </a:xfrm>
          <a:prstGeom prst="rect">
            <a:avLst/>
          </a:prstGeom>
          <a:noFill/>
          <a:ln>
            <a:noFill/>
          </a:ln>
        </p:spPr>
      </p:pic>
      <p:sp>
        <p:nvSpPr>
          <p:cNvPr id="2948" name="Google Shape;2948;p84"/>
          <p:cNvSpPr txBox="1"/>
          <p:nvPr>
            <p:ph type="ctrTitle"/>
          </p:nvPr>
        </p:nvSpPr>
        <p:spPr>
          <a:xfrm>
            <a:off x="100" y="393825"/>
            <a:ext cx="9144000" cy="60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품질</a:t>
            </a:r>
            <a:endParaRPr>
              <a:latin typeface="Roboto"/>
              <a:ea typeface="Roboto"/>
              <a:cs typeface="Roboto"/>
              <a:sym typeface="Roboto"/>
            </a:endParaRPr>
          </a:p>
        </p:txBody>
      </p:sp>
      <p:sp>
        <p:nvSpPr>
          <p:cNvPr id="2949" name="Google Shape;2949;p84"/>
          <p:cNvSpPr txBox="1"/>
          <p:nvPr/>
        </p:nvSpPr>
        <p:spPr>
          <a:xfrm>
            <a:off x="6708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01 기능</a:t>
            </a:r>
            <a:endParaRPr b="1" sz="2000">
              <a:solidFill>
                <a:schemeClr val="accent1"/>
              </a:solidFill>
              <a:latin typeface="Roboto"/>
              <a:ea typeface="Roboto"/>
              <a:cs typeface="Roboto"/>
              <a:sym typeface="Roboto"/>
            </a:endParaRPr>
          </a:p>
        </p:txBody>
      </p:sp>
      <p:sp>
        <p:nvSpPr>
          <p:cNvPr id="2950" name="Google Shape;2950;p84"/>
          <p:cNvSpPr txBox="1"/>
          <p:nvPr/>
        </p:nvSpPr>
        <p:spPr>
          <a:xfrm>
            <a:off x="6352878" y="1305934"/>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프로세스</a:t>
            </a:r>
            <a:endParaRPr b="1" sz="2000">
              <a:solidFill>
                <a:schemeClr val="accent1"/>
              </a:solidFill>
              <a:latin typeface="Amatic SC"/>
              <a:ea typeface="Amatic SC"/>
              <a:cs typeface="Amatic SC"/>
              <a:sym typeface="Amatic SC"/>
            </a:endParaRPr>
          </a:p>
        </p:txBody>
      </p:sp>
      <p:sp>
        <p:nvSpPr>
          <p:cNvPr id="2951" name="Google Shape;2951;p84"/>
          <p:cNvSpPr txBox="1"/>
          <p:nvPr/>
        </p:nvSpPr>
        <p:spPr>
          <a:xfrm>
            <a:off x="4052995" y="1312212"/>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기술</a:t>
            </a:r>
            <a:endParaRPr b="1" sz="2000">
              <a:solidFill>
                <a:schemeClr val="accent1"/>
              </a:solidFill>
              <a:latin typeface="Amatic SC"/>
              <a:ea typeface="Amatic SC"/>
              <a:cs typeface="Amatic SC"/>
              <a:sym typeface="Amatic SC"/>
            </a:endParaRPr>
          </a:p>
        </p:txBody>
      </p:sp>
      <p:sp>
        <p:nvSpPr>
          <p:cNvPr id="2952" name="Google Shape;2952;p84"/>
          <p:cNvSpPr txBox="1"/>
          <p:nvPr/>
        </p:nvSpPr>
        <p:spPr>
          <a:xfrm>
            <a:off x="6709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입고 검사 신청</a:t>
            </a:r>
            <a:endParaRPr b="1" sz="1100">
              <a:solidFill>
                <a:schemeClr val="dk1"/>
              </a:solidFill>
              <a:latin typeface="Roboto"/>
              <a:ea typeface="Roboto"/>
              <a:cs typeface="Roboto"/>
              <a:sym typeface="Roboto"/>
            </a:endParaRPr>
          </a:p>
        </p:txBody>
      </p:sp>
      <p:grpSp>
        <p:nvGrpSpPr>
          <p:cNvPr id="2953" name="Google Shape;2953;p84"/>
          <p:cNvGrpSpPr/>
          <p:nvPr/>
        </p:nvGrpSpPr>
        <p:grpSpPr>
          <a:xfrm>
            <a:off x="500527" y="1690325"/>
            <a:ext cx="307200" cy="259800"/>
            <a:chOff x="1251652" y="1770525"/>
            <a:chExt cx="307200" cy="259800"/>
          </a:xfrm>
        </p:grpSpPr>
        <p:sp>
          <p:nvSpPr>
            <p:cNvPr id="2954" name="Google Shape;2954;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6" name="Google Shape;2956;p84"/>
          <p:cNvGrpSpPr/>
          <p:nvPr/>
        </p:nvGrpSpPr>
        <p:grpSpPr>
          <a:xfrm>
            <a:off x="500527" y="1996025"/>
            <a:ext cx="307200" cy="259800"/>
            <a:chOff x="1251652" y="1770525"/>
            <a:chExt cx="307200" cy="259800"/>
          </a:xfrm>
        </p:grpSpPr>
        <p:sp>
          <p:nvSpPr>
            <p:cNvPr id="2957" name="Google Shape;2957;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9" name="Google Shape;2959;p84"/>
          <p:cNvGrpSpPr/>
          <p:nvPr/>
        </p:nvGrpSpPr>
        <p:grpSpPr>
          <a:xfrm>
            <a:off x="500527" y="2300825"/>
            <a:ext cx="307200" cy="259800"/>
            <a:chOff x="1251652" y="1770525"/>
            <a:chExt cx="307200" cy="259800"/>
          </a:xfrm>
        </p:grpSpPr>
        <p:sp>
          <p:nvSpPr>
            <p:cNvPr id="2960" name="Google Shape;2960;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2" name="Google Shape;2962;p84"/>
          <p:cNvGrpSpPr/>
          <p:nvPr/>
        </p:nvGrpSpPr>
        <p:grpSpPr>
          <a:xfrm>
            <a:off x="500527" y="2605625"/>
            <a:ext cx="307200" cy="259800"/>
            <a:chOff x="1251652" y="1770525"/>
            <a:chExt cx="307200" cy="259800"/>
          </a:xfrm>
        </p:grpSpPr>
        <p:sp>
          <p:nvSpPr>
            <p:cNvPr id="2963" name="Google Shape;2963;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5" name="Google Shape;2965;p84"/>
          <p:cNvSpPr txBox="1"/>
          <p:nvPr/>
        </p:nvSpPr>
        <p:spPr>
          <a:xfrm>
            <a:off x="6709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자재 / 제품 품질 검사 관리</a:t>
            </a:r>
            <a:endParaRPr b="1" sz="1100">
              <a:solidFill>
                <a:schemeClr val="dk1"/>
              </a:solidFill>
              <a:latin typeface="Roboto"/>
              <a:ea typeface="Roboto"/>
              <a:cs typeface="Roboto"/>
              <a:sym typeface="Roboto"/>
            </a:endParaRPr>
          </a:p>
        </p:txBody>
      </p:sp>
      <p:sp>
        <p:nvSpPr>
          <p:cNvPr id="2966" name="Google Shape;2966;p84"/>
          <p:cNvSpPr txBox="1"/>
          <p:nvPr/>
        </p:nvSpPr>
        <p:spPr>
          <a:xfrm>
            <a:off x="6709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검사 기록 조회</a:t>
            </a:r>
            <a:endParaRPr b="1" sz="1100">
              <a:solidFill>
                <a:schemeClr val="dk1"/>
              </a:solidFill>
              <a:latin typeface="Roboto"/>
              <a:ea typeface="Roboto"/>
              <a:cs typeface="Roboto"/>
              <a:sym typeface="Roboto"/>
            </a:endParaRPr>
          </a:p>
        </p:txBody>
      </p:sp>
      <p:sp>
        <p:nvSpPr>
          <p:cNvPr id="2967" name="Google Shape;2967;p84"/>
          <p:cNvSpPr txBox="1"/>
          <p:nvPr/>
        </p:nvSpPr>
        <p:spPr>
          <a:xfrm>
            <a:off x="6709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자재/ 제품 불량 내역 조회</a:t>
            </a:r>
            <a:endParaRPr b="1" sz="1100">
              <a:solidFill>
                <a:schemeClr val="dk1"/>
              </a:solidFill>
              <a:latin typeface="Roboto"/>
              <a:ea typeface="Roboto"/>
              <a:cs typeface="Roboto"/>
              <a:sym typeface="Roboto"/>
            </a:endParaRPr>
          </a:p>
        </p:txBody>
      </p:sp>
      <p:sp>
        <p:nvSpPr>
          <p:cNvPr id="2968" name="Google Shape;2968;p84"/>
          <p:cNvSpPr txBox="1"/>
          <p:nvPr/>
        </p:nvSpPr>
        <p:spPr>
          <a:xfrm>
            <a:off x="67097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음료 품질 검사  관리</a:t>
            </a:r>
            <a:endParaRPr sz="1100">
              <a:solidFill>
                <a:schemeClr val="dk1"/>
              </a:solidFill>
              <a:latin typeface="Roboto Light"/>
              <a:ea typeface="Roboto Light"/>
              <a:cs typeface="Roboto Light"/>
              <a:sym typeface="Roboto Light"/>
            </a:endParaRPr>
          </a:p>
        </p:txBody>
      </p:sp>
      <p:sp>
        <p:nvSpPr>
          <p:cNvPr id="2969" name="Google Shape;2969;p84"/>
          <p:cNvSpPr txBox="1"/>
          <p:nvPr/>
        </p:nvSpPr>
        <p:spPr>
          <a:xfrm>
            <a:off x="670975" y="3214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음료 검사 기록 조회</a:t>
            </a:r>
            <a:endParaRPr b="1" sz="1100">
              <a:solidFill>
                <a:schemeClr val="dk1"/>
              </a:solidFill>
              <a:latin typeface="Roboto"/>
              <a:ea typeface="Roboto"/>
              <a:cs typeface="Roboto"/>
              <a:sym typeface="Roboto"/>
            </a:endParaRPr>
          </a:p>
        </p:txBody>
      </p:sp>
      <p:grpSp>
        <p:nvGrpSpPr>
          <p:cNvPr id="2970" name="Google Shape;2970;p84"/>
          <p:cNvGrpSpPr/>
          <p:nvPr/>
        </p:nvGrpSpPr>
        <p:grpSpPr>
          <a:xfrm>
            <a:off x="500527" y="2910425"/>
            <a:ext cx="307200" cy="259800"/>
            <a:chOff x="1251652" y="1770525"/>
            <a:chExt cx="307200" cy="259800"/>
          </a:xfrm>
        </p:grpSpPr>
        <p:sp>
          <p:nvSpPr>
            <p:cNvPr id="2971" name="Google Shape;2971;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3" name="Google Shape;2973;p84"/>
          <p:cNvGrpSpPr/>
          <p:nvPr/>
        </p:nvGrpSpPr>
        <p:grpSpPr>
          <a:xfrm>
            <a:off x="500527" y="3214325"/>
            <a:ext cx="307200" cy="259800"/>
            <a:chOff x="1251652" y="1770525"/>
            <a:chExt cx="307200" cy="259800"/>
          </a:xfrm>
        </p:grpSpPr>
        <p:sp>
          <p:nvSpPr>
            <p:cNvPr id="2974" name="Google Shape;2974;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6" name="Google Shape;2976;p84"/>
          <p:cNvSpPr/>
          <p:nvPr/>
        </p:nvSpPr>
        <p:spPr>
          <a:xfrm>
            <a:off x="35665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77" name="Google Shape;2977;p84"/>
          <p:cNvSpPr txBox="1"/>
          <p:nvPr/>
        </p:nvSpPr>
        <p:spPr>
          <a:xfrm>
            <a:off x="35664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02 기술</a:t>
            </a:r>
            <a:endParaRPr b="1" sz="2000">
              <a:solidFill>
                <a:schemeClr val="accent1"/>
              </a:solidFill>
              <a:latin typeface="Roboto"/>
              <a:ea typeface="Roboto"/>
              <a:cs typeface="Roboto"/>
              <a:sym typeface="Roboto"/>
            </a:endParaRPr>
          </a:p>
        </p:txBody>
      </p:sp>
      <p:sp>
        <p:nvSpPr>
          <p:cNvPr id="2978" name="Google Shape;2978;p84"/>
          <p:cNvSpPr txBox="1"/>
          <p:nvPr/>
        </p:nvSpPr>
        <p:spPr>
          <a:xfrm>
            <a:off x="35665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Ajax/Axios</a:t>
            </a:r>
            <a:endParaRPr b="1" sz="1100">
              <a:solidFill>
                <a:schemeClr val="dk1"/>
              </a:solidFill>
              <a:latin typeface="Roboto"/>
              <a:ea typeface="Roboto"/>
              <a:cs typeface="Roboto"/>
              <a:sym typeface="Roboto"/>
            </a:endParaRPr>
          </a:p>
        </p:txBody>
      </p:sp>
      <p:grpSp>
        <p:nvGrpSpPr>
          <p:cNvPr id="2979" name="Google Shape;2979;p84"/>
          <p:cNvGrpSpPr/>
          <p:nvPr/>
        </p:nvGrpSpPr>
        <p:grpSpPr>
          <a:xfrm>
            <a:off x="3396127" y="1690325"/>
            <a:ext cx="307200" cy="259800"/>
            <a:chOff x="1251652" y="1770525"/>
            <a:chExt cx="307200" cy="259800"/>
          </a:xfrm>
        </p:grpSpPr>
        <p:sp>
          <p:nvSpPr>
            <p:cNvPr id="2980" name="Google Shape;2980;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2" name="Google Shape;2982;p84"/>
          <p:cNvGrpSpPr/>
          <p:nvPr/>
        </p:nvGrpSpPr>
        <p:grpSpPr>
          <a:xfrm>
            <a:off x="3396127" y="1996025"/>
            <a:ext cx="307200" cy="259800"/>
            <a:chOff x="1251652" y="1770525"/>
            <a:chExt cx="307200" cy="259800"/>
          </a:xfrm>
        </p:grpSpPr>
        <p:sp>
          <p:nvSpPr>
            <p:cNvPr id="2983" name="Google Shape;2983;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5" name="Google Shape;2985;p84"/>
          <p:cNvGrpSpPr/>
          <p:nvPr/>
        </p:nvGrpSpPr>
        <p:grpSpPr>
          <a:xfrm>
            <a:off x="3396127" y="2300825"/>
            <a:ext cx="307200" cy="259800"/>
            <a:chOff x="1251652" y="1770525"/>
            <a:chExt cx="307200" cy="259800"/>
          </a:xfrm>
        </p:grpSpPr>
        <p:sp>
          <p:nvSpPr>
            <p:cNvPr id="2986" name="Google Shape;2986;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8" name="Google Shape;2988;p84"/>
          <p:cNvGrpSpPr/>
          <p:nvPr/>
        </p:nvGrpSpPr>
        <p:grpSpPr>
          <a:xfrm>
            <a:off x="3396127" y="2605625"/>
            <a:ext cx="307200" cy="259800"/>
            <a:chOff x="1251652" y="1770525"/>
            <a:chExt cx="307200" cy="259800"/>
          </a:xfrm>
        </p:grpSpPr>
        <p:sp>
          <p:nvSpPr>
            <p:cNvPr id="2989" name="Google Shape;2989;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1" name="Google Shape;2991;p84"/>
          <p:cNvSpPr txBox="1"/>
          <p:nvPr/>
        </p:nvSpPr>
        <p:spPr>
          <a:xfrm>
            <a:off x="35665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Ag-grid</a:t>
            </a:r>
            <a:endParaRPr b="1" sz="1100">
              <a:solidFill>
                <a:schemeClr val="dk1"/>
              </a:solidFill>
              <a:latin typeface="Roboto"/>
              <a:ea typeface="Roboto"/>
              <a:cs typeface="Roboto"/>
              <a:sym typeface="Roboto"/>
            </a:endParaRPr>
          </a:p>
        </p:txBody>
      </p:sp>
      <p:sp>
        <p:nvSpPr>
          <p:cNvPr id="2992" name="Google Shape;2992;p84"/>
          <p:cNvSpPr txBox="1"/>
          <p:nvPr/>
        </p:nvSpPr>
        <p:spPr>
          <a:xfrm>
            <a:off x="35665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Notifications</a:t>
            </a:r>
            <a:endParaRPr b="1" sz="1100">
              <a:solidFill>
                <a:schemeClr val="dk1"/>
              </a:solidFill>
              <a:latin typeface="Roboto"/>
              <a:ea typeface="Roboto"/>
              <a:cs typeface="Roboto"/>
              <a:sym typeface="Roboto"/>
            </a:endParaRPr>
          </a:p>
        </p:txBody>
      </p:sp>
      <p:sp>
        <p:nvSpPr>
          <p:cNvPr id="2993" name="Google Shape;2993;p84"/>
          <p:cNvSpPr txBox="1"/>
          <p:nvPr/>
        </p:nvSpPr>
        <p:spPr>
          <a:xfrm>
            <a:off x="35665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PL/SQL</a:t>
            </a:r>
            <a:endParaRPr b="1" sz="1100">
              <a:solidFill>
                <a:schemeClr val="dk1"/>
              </a:solidFill>
              <a:latin typeface="Roboto"/>
              <a:ea typeface="Roboto"/>
              <a:cs typeface="Roboto"/>
              <a:sym typeface="Roboto"/>
            </a:endParaRPr>
          </a:p>
        </p:txBody>
      </p:sp>
      <p:sp>
        <p:nvSpPr>
          <p:cNvPr id="2994" name="Google Shape;2994;p84"/>
          <p:cNvSpPr txBox="1"/>
          <p:nvPr/>
        </p:nvSpPr>
        <p:spPr>
          <a:xfrm>
            <a:off x="356657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j</a:t>
            </a:r>
            <a:r>
              <a:rPr b="1" lang="es" sz="1100">
                <a:solidFill>
                  <a:schemeClr val="dk1"/>
                </a:solidFill>
                <a:latin typeface="Roboto"/>
                <a:ea typeface="Roboto"/>
                <a:cs typeface="Roboto"/>
                <a:sym typeface="Roboto"/>
              </a:rPr>
              <a:t>avaScript</a:t>
            </a:r>
            <a:endParaRPr b="1" sz="1100">
              <a:solidFill>
                <a:schemeClr val="dk1"/>
              </a:solidFill>
              <a:latin typeface="Roboto"/>
              <a:ea typeface="Roboto"/>
              <a:cs typeface="Roboto"/>
              <a:sym typeface="Roboto"/>
            </a:endParaRPr>
          </a:p>
        </p:txBody>
      </p:sp>
      <p:grpSp>
        <p:nvGrpSpPr>
          <p:cNvPr id="2995" name="Google Shape;2995;p84"/>
          <p:cNvGrpSpPr/>
          <p:nvPr/>
        </p:nvGrpSpPr>
        <p:grpSpPr>
          <a:xfrm>
            <a:off x="3396127" y="2910425"/>
            <a:ext cx="307200" cy="259800"/>
            <a:chOff x="1251652" y="1770525"/>
            <a:chExt cx="307200" cy="259800"/>
          </a:xfrm>
        </p:grpSpPr>
        <p:sp>
          <p:nvSpPr>
            <p:cNvPr id="2996" name="Google Shape;2996;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8" name="Google Shape;2998;p84"/>
          <p:cNvSpPr/>
          <p:nvPr/>
        </p:nvSpPr>
        <p:spPr>
          <a:xfrm>
            <a:off x="64621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9" name="Google Shape;2999;p84"/>
          <p:cNvSpPr txBox="1"/>
          <p:nvPr/>
        </p:nvSpPr>
        <p:spPr>
          <a:xfrm>
            <a:off x="64620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03 프로세스</a:t>
            </a:r>
            <a:endParaRPr b="1" sz="2000">
              <a:solidFill>
                <a:schemeClr val="accent1"/>
              </a:solidFill>
              <a:latin typeface="Roboto"/>
              <a:ea typeface="Roboto"/>
              <a:cs typeface="Roboto"/>
              <a:sym typeface="Roboto"/>
            </a:endParaRPr>
          </a:p>
        </p:txBody>
      </p:sp>
      <p:sp>
        <p:nvSpPr>
          <p:cNvPr id="3000" name="Google Shape;3000;p84"/>
          <p:cNvSpPr txBox="1"/>
          <p:nvPr/>
        </p:nvSpPr>
        <p:spPr>
          <a:xfrm>
            <a:off x="64621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검사할 자재/제품 조회</a:t>
            </a:r>
            <a:endParaRPr b="1" sz="1100">
              <a:solidFill>
                <a:schemeClr val="dk1"/>
              </a:solidFill>
              <a:latin typeface="Roboto"/>
              <a:ea typeface="Roboto"/>
              <a:cs typeface="Roboto"/>
              <a:sym typeface="Roboto"/>
            </a:endParaRPr>
          </a:p>
        </p:txBody>
      </p:sp>
      <p:grpSp>
        <p:nvGrpSpPr>
          <p:cNvPr id="3001" name="Google Shape;3001;p84"/>
          <p:cNvGrpSpPr/>
          <p:nvPr/>
        </p:nvGrpSpPr>
        <p:grpSpPr>
          <a:xfrm>
            <a:off x="6291727" y="1690325"/>
            <a:ext cx="307200" cy="259800"/>
            <a:chOff x="1251652" y="1770525"/>
            <a:chExt cx="307200" cy="259800"/>
          </a:xfrm>
        </p:grpSpPr>
        <p:sp>
          <p:nvSpPr>
            <p:cNvPr id="3002" name="Google Shape;3002;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84"/>
          <p:cNvGrpSpPr/>
          <p:nvPr/>
        </p:nvGrpSpPr>
        <p:grpSpPr>
          <a:xfrm>
            <a:off x="6291727" y="1996025"/>
            <a:ext cx="307200" cy="259800"/>
            <a:chOff x="1251652" y="1770525"/>
            <a:chExt cx="307200" cy="259800"/>
          </a:xfrm>
        </p:grpSpPr>
        <p:sp>
          <p:nvSpPr>
            <p:cNvPr id="3005" name="Google Shape;3005;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84"/>
          <p:cNvGrpSpPr/>
          <p:nvPr/>
        </p:nvGrpSpPr>
        <p:grpSpPr>
          <a:xfrm>
            <a:off x="6291727" y="2605625"/>
            <a:ext cx="307200" cy="259800"/>
            <a:chOff x="1251652" y="1770525"/>
            <a:chExt cx="307200" cy="259800"/>
          </a:xfrm>
        </p:grpSpPr>
        <p:sp>
          <p:nvSpPr>
            <p:cNvPr id="3008" name="Google Shape;3008;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0" name="Google Shape;3010;p84"/>
          <p:cNvSpPr txBox="1"/>
          <p:nvPr/>
        </p:nvSpPr>
        <p:spPr>
          <a:xfrm>
            <a:off x="64621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품질 검사에서 불량내역 입력</a:t>
            </a:r>
            <a:endParaRPr b="1" sz="1100">
              <a:solidFill>
                <a:schemeClr val="dk1"/>
              </a:solidFill>
              <a:latin typeface="Roboto"/>
              <a:ea typeface="Roboto"/>
              <a:cs typeface="Roboto"/>
              <a:sym typeface="Roboto"/>
            </a:endParaRPr>
          </a:p>
        </p:txBody>
      </p:sp>
      <p:grpSp>
        <p:nvGrpSpPr>
          <p:cNvPr id="3011" name="Google Shape;3011;p84"/>
          <p:cNvGrpSpPr/>
          <p:nvPr/>
        </p:nvGrpSpPr>
        <p:grpSpPr>
          <a:xfrm>
            <a:off x="6291727" y="2300825"/>
            <a:ext cx="307200" cy="259800"/>
            <a:chOff x="1251652" y="1770525"/>
            <a:chExt cx="307200" cy="259800"/>
          </a:xfrm>
        </p:grpSpPr>
        <p:sp>
          <p:nvSpPr>
            <p:cNvPr id="3012" name="Google Shape;3012;p8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8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4" name="Google Shape;3014;p84"/>
          <p:cNvSpPr txBox="1"/>
          <p:nvPr/>
        </p:nvSpPr>
        <p:spPr>
          <a:xfrm>
            <a:off x="64621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음료 품질 검사 항목 입력</a:t>
            </a:r>
            <a:endParaRPr b="1" sz="1100">
              <a:solidFill>
                <a:schemeClr val="dk1"/>
              </a:solidFill>
              <a:latin typeface="Roboto"/>
              <a:ea typeface="Roboto"/>
              <a:cs typeface="Roboto"/>
              <a:sym typeface="Roboto"/>
            </a:endParaRPr>
          </a:p>
        </p:txBody>
      </p:sp>
      <p:sp>
        <p:nvSpPr>
          <p:cNvPr id="3015" name="Google Shape;3015;p84"/>
          <p:cNvSpPr txBox="1"/>
          <p:nvPr/>
        </p:nvSpPr>
        <p:spPr>
          <a:xfrm>
            <a:off x="64621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검사 기록이나 불량 내역 조회</a:t>
            </a:r>
            <a:endParaRPr b="1" sz="1100">
              <a:solidFill>
                <a:schemeClr val="dk1"/>
              </a:solidFill>
              <a:latin typeface="Roboto"/>
              <a:ea typeface="Roboto"/>
              <a:cs typeface="Roboto"/>
              <a:sym typeface="Roboto"/>
            </a:endParaRPr>
          </a:p>
        </p:txBody>
      </p:sp>
      <p:cxnSp>
        <p:nvCxnSpPr>
          <p:cNvPr id="3016" name="Google Shape;3016;p84"/>
          <p:cNvCxnSpPr>
            <a:stCxn id="3017"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018" name="Google Shape;3018;p84"/>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19" name="Google Shape;3019;p84"/>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020" name="Google Shape;3020;p84"/>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21" name="Google Shape;3021;p84"/>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022" name="Google Shape;3022;p84"/>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23" name="Google Shape;3023;p84"/>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024" name="Google Shape;3024;p84"/>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25" name="Google Shape;3025;p84"/>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017" name="Google Shape;3017;p84"/>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26" name="Google Shape;3026;p84"/>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27" name="Google Shape;3027;p84"/>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028" name="Google Shape;3028;p84"/>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029" name="Google Shape;3029;p84"/>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030" name="Google Shape;3030;p84"/>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031" name="Google Shape;3031;p84"/>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032" name="Google Shape;3032;p84"/>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033" name="Google Shape;3033;p84"/>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34" name="Google Shape;3034;p84"/>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67/101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p:nvPr/>
        </p:nvSpPr>
        <p:spPr>
          <a:xfrm>
            <a:off x="1781250" y="1602425"/>
            <a:ext cx="5581500" cy="2448900"/>
          </a:xfrm>
          <a:prstGeom prst="round2DiagRect">
            <a:avLst>
              <a:gd fmla="val 16667" name="adj1"/>
              <a:gd fmla="val 0" name="adj2"/>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txBox="1"/>
          <p:nvPr>
            <p:ph type="ctrTitle"/>
          </p:nvPr>
        </p:nvSpPr>
        <p:spPr>
          <a:xfrm>
            <a:off x="594525" y="2201754"/>
            <a:ext cx="79041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latin typeface="Nanum Gothic Coding"/>
                <a:ea typeface="Nanum Gothic Coding"/>
                <a:cs typeface="Nanum Gothic Coding"/>
                <a:sym typeface="Nanum Gothic Coding"/>
              </a:rPr>
              <a:t>03 </a:t>
            </a:r>
            <a:r>
              <a:rPr b="0" lang="es">
                <a:solidFill>
                  <a:schemeClr val="accent1"/>
                </a:solidFill>
                <a:latin typeface="Nanum Gothic Coding"/>
                <a:ea typeface="Nanum Gothic Coding"/>
                <a:cs typeface="Nanum Gothic Coding"/>
                <a:sym typeface="Nanum Gothic Coding"/>
              </a:rPr>
              <a:t>프로젝트 수행 절차 및 방법</a:t>
            </a:r>
            <a:endParaRPr>
              <a:solidFill>
                <a:schemeClr val="accent1"/>
              </a:solidFill>
              <a:latin typeface="Nanum Gothic Coding"/>
              <a:ea typeface="Nanum Gothic Coding"/>
              <a:cs typeface="Nanum Gothic Coding"/>
              <a:sym typeface="Nanum Gothic Coding"/>
            </a:endParaRPr>
          </a:p>
        </p:txBody>
      </p:sp>
      <p:pic>
        <p:nvPicPr>
          <p:cNvPr id="233" name="Google Shape;233;p22"/>
          <p:cNvPicPr preferRelativeResize="0"/>
          <p:nvPr/>
        </p:nvPicPr>
        <p:blipFill>
          <a:blip r:embed="rId3">
            <a:alphaModFix/>
          </a:blip>
          <a:stretch>
            <a:fillRect/>
          </a:stretch>
        </p:blipFill>
        <p:spPr>
          <a:xfrm>
            <a:off x="6708848" y="165221"/>
            <a:ext cx="3267254" cy="2855553"/>
          </a:xfrm>
          <a:prstGeom prst="rect">
            <a:avLst/>
          </a:prstGeom>
          <a:noFill/>
          <a:ln>
            <a:noFill/>
          </a:ln>
        </p:spPr>
      </p:pic>
      <p:pic>
        <p:nvPicPr>
          <p:cNvPr id="234" name="Google Shape;234;p22"/>
          <p:cNvPicPr preferRelativeResize="0"/>
          <p:nvPr/>
        </p:nvPicPr>
        <p:blipFill>
          <a:blip r:embed="rId4">
            <a:alphaModFix/>
          </a:blip>
          <a:stretch>
            <a:fillRect/>
          </a:stretch>
        </p:blipFill>
        <p:spPr>
          <a:xfrm rot="2077540">
            <a:off x="468823" y="3281807"/>
            <a:ext cx="2329607" cy="2376304"/>
          </a:xfrm>
          <a:prstGeom prst="rect">
            <a:avLst/>
          </a:prstGeom>
          <a:noFill/>
          <a:ln>
            <a:noFill/>
          </a:ln>
        </p:spPr>
      </p:pic>
      <p:sp>
        <p:nvSpPr>
          <p:cNvPr id="235" name="Google Shape;235;p22"/>
          <p:cNvSpPr/>
          <p:nvPr/>
        </p:nvSpPr>
        <p:spPr>
          <a:xfrm>
            <a:off x="-99675" y="0"/>
            <a:ext cx="2360675" cy="1353100"/>
          </a:xfrm>
          <a:custGeom>
            <a:rect b="b" l="l" r="r" t="t"/>
            <a:pathLst>
              <a:path extrusionOk="0" h="54124" w="94427">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a:t>
            </a:r>
            <a:r>
              <a:rPr lang="es" sz="1300">
                <a:solidFill>
                  <a:schemeClr val="dk1"/>
                </a:solidFill>
                <a:latin typeface="Jua"/>
                <a:ea typeface="Jua"/>
                <a:cs typeface="Jua"/>
                <a:sym typeface="Jua"/>
              </a:rPr>
              <a:t>/101</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8" name="Shape 3038"/>
        <p:cNvGrpSpPr/>
        <p:nvPr/>
      </p:nvGrpSpPr>
      <p:grpSpPr>
        <a:xfrm>
          <a:off x="0" y="0"/>
          <a:ext cx="0" cy="0"/>
          <a:chOff x="0" y="0"/>
          <a:chExt cx="0" cy="0"/>
        </a:xfrm>
      </p:grpSpPr>
      <p:sp>
        <p:nvSpPr>
          <p:cNvPr id="3039" name="Google Shape;3039;p85"/>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0" name="Google Shape;3040;p85"/>
          <p:cNvCxnSpPr>
            <a:stCxn id="3041"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042" name="Google Shape;3042;p85"/>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43" name="Google Shape;3043;p85"/>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044" name="Google Shape;3044;p85"/>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45" name="Google Shape;3045;p85"/>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046" name="Google Shape;3046;p85"/>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47" name="Google Shape;3047;p85"/>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048" name="Google Shape;3048;p85"/>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49" name="Google Shape;3049;p85"/>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041" name="Google Shape;3041;p85"/>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50" name="Google Shape;3050;p85"/>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51" name="Google Shape;3051;p85"/>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052" name="Google Shape;3052;p85"/>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053" name="Google Shape;3053;p85"/>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054" name="Google Shape;3054;p85"/>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055" name="Google Shape;3055;p85"/>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056" name="Google Shape;3056;p85"/>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057" name="Google Shape;3057;p85"/>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58" name="Google Shape;3058;p85"/>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059" name="Google Shape;3059;p85"/>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060" name="Google Shape;3060;p85"/>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입고 검사 신청 - 1</a:t>
            </a:r>
            <a:endParaRPr b="1" sz="1200">
              <a:solidFill>
                <a:srgbClr val="DD7E6B"/>
              </a:solidFill>
              <a:latin typeface="Roboto"/>
              <a:ea typeface="Roboto"/>
              <a:cs typeface="Roboto"/>
              <a:sym typeface="Roboto"/>
            </a:endParaRPr>
          </a:p>
        </p:txBody>
      </p:sp>
      <p:sp>
        <p:nvSpPr>
          <p:cNvPr id="3061" name="Google Shape;3061;p85"/>
          <p:cNvSpPr/>
          <p:nvPr/>
        </p:nvSpPr>
        <p:spPr>
          <a:xfrm>
            <a:off x="970675" y="909725"/>
            <a:ext cx="6997800" cy="37683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2" name="Google Shape;3062;p85"/>
          <p:cNvPicPr preferRelativeResize="0"/>
          <p:nvPr/>
        </p:nvPicPr>
        <p:blipFill>
          <a:blip r:embed="rId4">
            <a:alphaModFix/>
          </a:blip>
          <a:stretch>
            <a:fillRect/>
          </a:stretch>
        </p:blipFill>
        <p:spPr>
          <a:xfrm>
            <a:off x="1096038" y="1018323"/>
            <a:ext cx="6750226" cy="3343476"/>
          </a:xfrm>
          <a:prstGeom prst="rect">
            <a:avLst/>
          </a:prstGeom>
          <a:noFill/>
          <a:ln>
            <a:noFill/>
          </a:ln>
        </p:spPr>
      </p:pic>
      <p:sp>
        <p:nvSpPr>
          <p:cNvPr id="3063" name="Google Shape;3063;p85"/>
          <p:cNvSpPr txBox="1"/>
          <p:nvPr/>
        </p:nvSpPr>
        <p:spPr>
          <a:xfrm>
            <a:off x="3339898" y="4361800"/>
            <a:ext cx="246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검사 신청을 할 발주 자재를 조회</a:t>
            </a:r>
            <a:endParaRPr b="1" sz="1200">
              <a:solidFill>
                <a:schemeClr val="dk1"/>
              </a:solidFill>
              <a:latin typeface="Roboto"/>
              <a:ea typeface="Roboto"/>
              <a:cs typeface="Roboto"/>
              <a:sym typeface="Roboto"/>
            </a:endParaRPr>
          </a:p>
        </p:txBody>
      </p:sp>
      <p:sp>
        <p:nvSpPr>
          <p:cNvPr id="3064" name="Google Shape;3064;p85"/>
          <p:cNvSpPr/>
          <p:nvPr/>
        </p:nvSpPr>
        <p:spPr>
          <a:xfrm flipH="1" rot="10800000">
            <a:off x="5313475" y="1921375"/>
            <a:ext cx="886800" cy="4269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065" name="Google Shape;3065;p85"/>
          <p:cNvCxnSpPr/>
          <p:nvPr/>
        </p:nvCxnSpPr>
        <p:spPr>
          <a:xfrm flipH="1">
            <a:off x="6200275" y="2131975"/>
            <a:ext cx="1806600" cy="57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3066" name="Google Shape;3066;p85"/>
          <p:cNvSpPr txBox="1"/>
          <p:nvPr/>
        </p:nvSpPr>
        <p:spPr>
          <a:xfrm>
            <a:off x="7968755" y="1973275"/>
            <a:ext cx="1098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검색 / 전체 조회</a:t>
            </a:r>
            <a:endParaRPr b="1" sz="900">
              <a:solidFill>
                <a:schemeClr val="dk1"/>
              </a:solidFill>
              <a:latin typeface="Roboto"/>
              <a:ea typeface="Roboto"/>
              <a:cs typeface="Roboto"/>
              <a:sym typeface="Roboto"/>
            </a:endParaRPr>
          </a:p>
        </p:txBody>
      </p:sp>
      <p:sp>
        <p:nvSpPr>
          <p:cNvPr id="3067" name="Google Shape;3067;p85"/>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68/101</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1" name="Shape 3071"/>
        <p:cNvGrpSpPr/>
        <p:nvPr/>
      </p:nvGrpSpPr>
      <p:grpSpPr>
        <a:xfrm>
          <a:off x="0" y="0"/>
          <a:ext cx="0" cy="0"/>
          <a:chOff x="0" y="0"/>
          <a:chExt cx="0" cy="0"/>
        </a:xfrm>
      </p:grpSpPr>
      <p:sp>
        <p:nvSpPr>
          <p:cNvPr id="3072" name="Google Shape;3072;p86"/>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3" name="Google Shape;3073;p86"/>
          <p:cNvCxnSpPr>
            <a:stCxn id="3074"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075" name="Google Shape;3075;p86"/>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76" name="Google Shape;3076;p86"/>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077" name="Google Shape;3077;p86"/>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78" name="Google Shape;3078;p86"/>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079" name="Google Shape;3079;p86"/>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80" name="Google Shape;3080;p86"/>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081" name="Google Shape;3081;p86"/>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82" name="Google Shape;3082;p86"/>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074" name="Google Shape;3074;p86"/>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83" name="Google Shape;3083;p86"/>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084" name="Google Shape;3084;p86"/>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085" name="Google Shape;3085;p86"/>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086" name="Google Shape;3086;p86"/>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087" name="Google Shape;3087;p86"/>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088" name="Google Shape;3088;p86"/>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089" name="Google Shape;3089;p86"/>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090" name="Google Shape;3090;p86"/>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091" name="Google Shape;3091;p86"/>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092" name="Google Shape;3092;p86"/>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093" name="Google Shape;3093;p86"/>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입고 검사 신청 - 2</a:t>
            </a:r>
            <a:endParaRPr b="1" sz="1200">
              <a:solidFill>
                <a:srgbClr val="DD7E6B"/>
              </a:solidFill>
              <a:latin typeface="Roboto"/>
              <a:ea typeface="Roboto"/>
              <a:cs typeface="Roboto"/>
              <a:sym typeface="Roboto"/>
            </a:endParaRPr>
          </a:p>
        </p:txBody>
      </p:sp>
      <p:sp>
        <p:nvSpPr>
          <p:cNvPr id="3094" name="Google Shape;3094;p86"/>
          <p:cNvSpPr/>
          <p:nvPr/>
        </p:nvSpPr>
        <p:spPr>
          <a:xfrm>
            <a:off x="880650" y="1079500"/>
            <a:ext cx="7382700" cy="2867400"/>
          </a:xfrm>
          <a:prstGeom prst="round2DiagRect">
            <a:avLst>
              <a:gd fmla="val 7124"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5" name="Google Shape;3095;p86"/>
          <p:cNvPicPr preferRelativeResize="0"/>
          <p:nvPr/>
        </p:nvPicPr>
        <p:blipFill>
          <a:blip r:embed="rId4">
            <a:alphaModFix/>
          </a:blip>
          <a:stretch>
            <a:fillRect/>
          </a:stretch>
        </p:blipFill>
        <p:spPr>
          <a:xfrm>
            <a:off x="975850" y="1223108"/>
            <a:ext cx="7159200" cy="2264092"/>
          </a:xfrm>
          <a:prstGeom prst="rect">
            <a:avLst/>
          </a:prstGeom>
          <a:noFill/>
          <a:ln>
            <a:noFill/>
          </a:ln>
        </p:spPr>
      </p:pic>
      <p:sp>
        <p:nvSpPr>
          <p:cNvPr id="3096" name="Google Shape;3096;p86"/>
          <p:cNvSpPr txBox="1"/>
          <p:nvPr/>
        </p:nvSpPr>
        <p:spPr>
          <a:xfrm>
            <a:off x="2725200" y="3614550"/>
            <a:ext cx="3693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chemeClr val="dk1"/>
                </a:solidFill>
                <a:latin typeface="Roboto"/>
                <a:ea typeface="Roboto"/>
                <a:cs typeface="Roboto"/>
                <a:sym typeface="Roboto"/>
              </a:rPr>
              <a:t>검사 신청을 할 자재를 선택한 후  신청 내역에 추가</a:t>
            </a:r>
            <a:endParaRPr b="1" sz="1200">
              <a:solidFill>
                <a:schemeClr val="dk1"/>
              </a:solidFill>
              <a:latin typeface="Roboto"/>
              <a:ea typeface="Roboto"/>
              <a:cs typeface="Roboto"/>
              <a:sym typeface="Roboto"/>
            </a:endParaRPr>
          </a:p>
        </p:txBody>
      </p:sp>
      <p:sp>
        <p:nvSpPr>
          <p:cNvPr id="3097" name="Google Shape;3097;p86"/>
          <p:cNvSpPr/>
          <p:nvPr/>
        </p:nvSpPr>
        <p:spPr>
          <a:xfrm>
            <a:off x="6159975" y="909725"/>
            <a:ext cx="2910300" cy="759600"/>
          </a:xfrm>
          <a:prstGeom prst="round2DiagRect">
            <a:avLst>
              <a:gd fmla="val 822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86"/>
          <p:cNvSpPr/>
          <p:nvPr/>
        </p:nvSpPr>
        <p:spPr>
          <a:xfrm>
            <a:off x="1139300" y="1727900"/>
            <a:ext cx="650400" cy="2385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pic>
        <p:nvPicPr>
          <p:cNvPr id="3099" name="Google Shape;3099;p86"/>
          <p:cNvPicPr preferRelativeResize="0"/>
          <p:nvPr/>
        </p:nvPicPr>
        <p:blipFill>
          <a:blip r:embed="rId5">
            <a:alphaModFix/>
          </a:blip>
          <a:stretch>
            <a:fillRect/>
          </a:stretch>
        </p:blipFill>
        <p:spPr>
          <a:xfrm>
            <a:off x="6290638" y="982436"/>
            <a:ext cx="2648973" cy="307225"/>
          </a:xfrm>
          <a:prstGeom prst="rect">
            <a:avLst/>
          </a:prstGeom>
          <a:noFill/>
          <a:ln>
            <a:noFill/>
          </a:ln>
        </p:spPr>
      </p:pic>
      <p:cxnSp>
        <p:nvCxnSpPr>
          <p:cNvPr id="3100" name="Google Shape;3100;p86"/>
          <p:cNvCxnSpPr>
            <a:stCxn id="3098" idx="3"/>
            <a:endCxn id="3101" idx="1"/>
          </p:cNvCxnSpPr>
          <p:nvPr/>
        </p:nvCxnSpPr>
        <p:spPr>
          <a:xfrm flipH="1" rot="10800000">
            <a:off x="1789700" y="1838750"/>
            <a:ext cx="445500" cy="8400"/>
          </a:xfrm>
          <a:prstGeom prst="straightConnector1">
            <a:avLst/>
          </a:prstGeom>
          <a:noFill/>
          <a:ln cap="flat" cmpd="sng" w="9525">
            <a:solidFill>
              <a:srgbClr val="B45F06"/>
            </a:solidFill>
            <a:prstDash val="dash"/>
            <a:round/>
            <a:headEnd len="med" w="med" type="none"/>
            <a:tailEnd len="med" w="med" type="none"/>
          </a:ln>
        </p:spPr>
      </p:cxnSp>
      <p:sp>
        <p:nvSpPr>
          <p:cNvPr id="3101" name="Google Shape;3101;p86"/>
          <p:cNvSpPr txBox="1"/>
          <p:nvPr/>
        </p:nvSpPr>
        <p:spPr>
          <a:xfrm>
            <a:off x="2235100" y="1669325"/>
            <a:ext cx="369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chemeClr val="accent5"/>
                </a:solidFill>
                <a:latin typeface="Roboto"/>
                <a:ea typeface="Roboto"/>
                <a:cs typeface="Roboto"/>
                <a:sym typeface="Roboto"/>
              </a:rPr>
              <a:t>신청 내역 추가 버튼</a:t>
            </a:r>
            <a:endParaRPr b="1" sz="1000">
              <a:solidFill>
                <a:schemeClr val="accent5"/>
              </a:solidFill>
              <a:latin typeface="Roboto"/>
              <a:ea typeface="Roboto"/>
              <a:cs typeface="Roboto"/>
              <a:sym typeface="Roboto"/>
            </a:endParaRPr>
          </a:p>
        </p:txBody>
      </p:sp>
      <p:sp>
        <p:nvSpPr>
          <p:cNvPr id="3102" name="Google Shape;3102;p86"/>
          <p:cNvSpPr txBox="1"/>
          <p:nvPr/>
        </p:nvSpPr>
        <p:spPr>
          <a:xfrm>
            <a:off x="6200628" y="1289650"/>
            <a:ext cx="282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 자재를 선택하지 않고 추가 버튼을 누를 시</a:t>
            </a:r>
            <a:endParaRPr b="1" sz="900">
              <a:solidFill>
                <a:schemeClr val="dk1"/>
              </a:solidFill>
              <a:latin typeface="Roboto"/>
              <a:ea typeface="Roboto"/>
              <a:cs typeface="Roboto"/>
              <a:sym typeface="Roboto"/>
            </a:endParaRPr>
          </a:p>
        </p:txBody>
      </p:sp>
      <p:sp>
        <p:nvSpPr>
          <p:cNvPr id="3103" name="Google Shape;3103;p86"/>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69/101</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7" name="Shape 3107"/>
        <p:cNvGrpSpPr/>
        <p:nvPr/>
      </p:nvGrpSpPr>
      <p:grpSpPr>
        <a:xfrm>
          <a:off x="0" y="0"/>
          <a:ext cx="0" cy="0"/>
          <a:chOff x="0" y="0"/>
          <a:chExt cx="0" cy="0"/>
        </a:xfrm>
      </p:grpSpPr>
      <p:sp>
        <p:nvSpPr>
          <p:cNvPr id="3108" name="Google Shape;3108;p87"/>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9" name="Google Shape;3109;p87"/>
          <p:cNvCxnSpPr>
            <a:stCxn id="3110"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111" name="Google Shape;3111;p87"/>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12" name="Google Shape;3112;p87"/>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113" name="Google Shape;3113;p87"/>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14" name="Google Shape;3114;p87"/>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115" name="Google Shape;3115;p87"/>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16" name="Google Shape;3116;p87"/>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117" name="Google Shape;3117;p87"/>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18" name="Google Shape;3118;p87"/>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110" name="Google Shape;3110;p87"/>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19" name="Google Shape;3119;p87"/>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20" name="Google Shape;3120;p87"/>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121" name="Google Shape;3121;p87"/>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122" name="Google Shape;3122;p87"/>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123" name="Google Shape;3123;p87"/>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124" name="Google Shape;3124;p87"/>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125" name="Google Shape;3125;p87"/>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126" name="Google Shape;3126;p87"/>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27" name="Google Shape;3127;p87"/>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128" name="Google Shape;3128;p87"/>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129" name="Google Shape;3129;p87"/>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입고 검사 신청 - 3</a:t>
            </a:r>
            <a:endParaRPr b="1" sz="1200">
              <a:solidFill>
                <a:srgbClr val="DD7E6B"/>
              </a:solidFill>
              <a:latin typeface="Roboto"/>
              <a:ea typeface="Roboto"/>
              <a:cs typeface="Roboto"/>
              <a:sym typeface="Roboto"/>
            </a:endParaRPr>
          </a:p>
        </p:txBody>
      </p:sp>
      <p:sp>
        <p:nvSpPr>
          <p:cNvPr id="3130" name="Google Shape;3130;p87"/>
          <p:cNvSpPr/>
          <p:nvPr/>
        </p:nvSpPr>
        <p:spPr>
          <a:xfrm>
            <a:off x="113425" y="909725"/>
            <a:ext cx="6997800" cy="37683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87"/>
          <p:cNvSpPr txBox="1"/>
          <p:nvPr/>
        </p:nvSpPr>
        <p:spPr>
          <a:xfrm>
            <a:off x="1886126" y="4308700"/>
            <a:ext cx="345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chemeClr val="dk1"/>
                </a:solidFill>
                <a:latin typeface="Roboto"/>
                <a:ea typeface="Roboto"/>
                <a:cs typeface="Roboto"/>
                <a:sym typeface="Roboto"/>
              </a:rPr>
              <a:t>검사 신청 내역에서  자재 수량 수정</a:t>
            </a:r>
            <a:endParaRPr b="1" sz="1200">
              <a:solidFill>
                <a:schemeClr val="dk1"/>
              </a:solidFill>
              <a:latin typeface="Roboto"/>
              <a:ea typeface="Roboto"/>
              <a:cs typeface="Roboto"/>
              <a:sym typeface="Roboto"/>
            </a:endParaRPr>
          </a:p>
        </p:txBody>
      </p:sp>
      <p:pic>
        <p:nvPicPr>
          <p:cNvPr id="3132" name="Google Shape;3132;p87"/>
          <p:cNvPicPr preferRelativeResize="0"/>
          <p:nvPr/>
        </p:nvPicPr>
        <p:blipFill>
          <a:blip r:embed="rId4">
            <a:alphaModFix/>
          </a:blip>
          <a:stretch>
            <a:fillRect/>
          </a:stretch>
        </p:blipFill>
        <p:spPr>
          <a:xfrm>
            <a:off x="255500" y="1245912"/>
            <a:ext cx="6713661" cy="2726624"/>
          </a:xfrm>
          <a:prstGeom prst="rect">
            <a:avLst/>
          </a:prstGeom>
          <a:solidFill>
            <a:srgbClr val="A4C2F4"/>
          </a:solidFill>
          <a:ln>
            <a:noFill/>
          </a:ln>
        </p:spPr>
      </p:pic>
      <p:sp>
        <p:nvSpPr>
          <p:cNvPr id="3133" name="Google Shape;3133;p87"/>
          <p:cNvSpPr/>
          <p:nvPr/>
        </p:nvSpPr>
        <p:spPr>
          <a:xfrm flipH="1" rot="10800000">
            <a:off x="3798350" y="1758925"/>
            <a:ext cx="1227000" cy="12858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134" name="Google Shape;3134;p87"/>
          <p:cNvCxnSpPr/>
          <p:nvPr/>
        </p:nvCxnSpPr>
        <p:spPr>
          <a:xfrm flipH="1" rot="10800000">
            <a:off x="4391004" y="982924"/>
            <a:ext cx="1935000" cy="762000"/>
          </a:xfrm>
          <a:prstGeom prst="bentConnector3">
            <a:avLst>
              <a:gd fmla="val 315" name="adj1"/>
            </a:avLst>
          </a:prstGeom>
          <a:noFill/>
          <a:ln cap="flat" cmpd="sng" w="9525">
            <a:solidFill>
              <a:srgbClr val="B45F06"/>
            </a:solidFill>
            <a:prstDash val="dash"/>
            <a:round/>
            <a:headEnd len="med" w="med" type="none"/>
            <a:tailEnd len="med" w="med" type="none"/>
          </a:ln>
        </p:spPr>
      </p:cxnSp>
      <p:sp>
        <p:nvSpPr>
          <p:cNvPr id="3135" name="Google Shape;3135;p87"/>
          <p:cNvSpPr/>
          <p:nvPr/>
        </p:nvSpPr>
        <p:spPr>
          <a:xfrm>
            <a:off x="6233725" y="602500"/>
            <a:ext cx="2910300" cy="2146500"/>
          </a:xfrm>
          <a:prstGeom prst="round2DiagRect">
            <a:avLst>
              <a:gd fmla="val 822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6" name="Google Shape;3136;p87"/>
          <p:cNvPicPr preferRelativeResize="0"/>
          <p:nvPr/>
        </p:nvPicPr>
        <p:blipFill>
          <a:blip r:embed="rId5">
            <a:alphaModFix/>
          </a:blip>
          <a:stretch>
            <a:fillRect/>
          </a:stretch>
        </p:blipFill>
        <p:spPr>
          <a:xfrm>
            <a:off x="6430400" y="695450"/>
            <a:ext cx="2516925" cy="1709700"/>
          </a:xfrm>
          <a:prstGeom prst="rect">
            <a:avLst/>
          </a:prstGeom>
          <a:noFill/>
          <a:ln>
            <a:noFill/>
          </a:ln>
        </p:spPr>
      </p:pic>
      <p:sp>
        <p:nvSpPr>
          <p:cNvPr id="3137" name="Google Shape;3137;p87"/>
          <p:cNvSpPr txBox="1"/>
          <p:nvPr/>
        </p:nvSpPr>
        <p:spPr>
          <a:xfrm>
            <a:off x="6460813" y="2428250"/>
            <a:ext cx="245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발주 수량이 실제 수량과 다를 경우 수정 가능</a:t>
            </a:r>
            <a:endParaRPr b="1" sz="900">
              <a:solidFill>
                <a:schemeClr val="dk1"/>
              </a:solidFill>
              <a:latin typeface="Roboto"/>
              <a:ea typeface="Roboto"/>
              <a:cs typeface="Roboto"/>
              <a:sym typeface="Roboto"/>
            </a:endParaRPr>
          </a:p>
        </p:txBody>
      </p:sp>
      <p:sp>
        <p:nvSpPr>
          <p:cNvPr id="3138" name="Google Shape;3138;p87"/>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70</a:t>
            </a:r>
            <a:r>
              <a:rPr lang="es" sz="1300">
                <a:solidFill>
                  <a:schemeClr val="dk1"/>
                </a:solidFill>
                <a:latin typeface="Jua"/>
                <a:ea typeface="Jua"/>
                <a:cs typeface="Jua"/>
                <a:sym typeface="Jua"/>
              </a:rPr>
              <a:t>/101</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2" name="Shape 3142"/>
        <p:cNvGrpSpPr/>
        <p:nvPr/>
      </p:nvGrpSpPr>
      <p:grpSpPr>
        <a:xfrm>
          <a:off x="0" y="0"/>
          <a:ext cx="0" cy="0"/>
          <a:chOff x="0" y="0"/>
          <a:chExt cx="0" cy="0"/>
        </a:xfrm>
      </p:grpSpPr>
      <p:sp>
        <p:nvSpPr>
          <p:cNvPr id="3143" name="Google Shape;3143;p88"/>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44" name="Google Shape;3144;p88"/>
          <p:cNvCxnSpPr>
            <a:stCxn id="3145"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146" name="Google Shape;3146;p88"/>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47" name="Google Shape;3147;p88"/>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148" name="Google Shape;3148;p88"/>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49" name="Google Shape;3149;p88"/>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150" name="Google Shape;3150;p88"/>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51" name="Google Shape;3151;p88"/>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152" name="Google Shape;3152;p88"/>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53" name="Google Shape;3153;p88"/>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145" name="Google Shape;3145;p88"/>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54" name="Google Shape;3154;p88"/>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55" name="Google Shape;3155;p88"/>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156" name="Google Shape;3156;p88"/>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157" name="Google Shape;3157;p88"/>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158" name="Google Shape;3158;p88"/>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159" name="Google Shape;3159;p88"/>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160" name="Google Shape;3160;p88"/>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161" name="Google Shape;3161;p88"/>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62" name="Google Shape;3162;p88"/>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163" name="Google Shape;3163;p88"/>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164" name="Google Shape;3164;p88"/>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입고 검사 신청 - 3</a:t>
            </a:r>
            <a:endParaRPr b="1" sz="1200">
              <a:solidFill>
                <a:srgbClr val="DD7E6B"/>
              </a:solidFill>
              <a:latin typeface="Roboto"/>
              <a:ea typeface="Roboto"/>
              <a:cs typeface="Roboto"/>
              <a:sym typeface="Roboto"/>
            </a:endParaRPr>
          </a:p>
        </p:txBody>
      </p:sp>
      <p:sp>
        <p:nvSpPr>
          <p:cNvPr id="3165" name="Google Shape;3165;p88"/>
          <p:cNvSpPr/>
          <p:nvPr/>
        </p:nvSpPr>
        <p:spPr>
          <a:xfrm>
            <a:off x="113425" y="909725"/>
            <a:ext cx="6997800" cy="37683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88"/>
          <p:cNvSpPr txBox="1"/>
          <p:nvPr/>
        </p:nvSpPr>
        <p:spPr>
          <a:xfrm>
            <a:off x="1886126" y="4308700"/>
            <a:ext cx="3452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chemeClr val="dk1"/>
                </a:solidFill>
                <a:latin typeface="Roboto"/>
                <a:ea typeface="Roboto"/>
                <a:cs typeface="Roboto"/>
                <a:sym typeface="Roboto"/>
              </a:rPr>
              <a:t>검사 신청 내역에서  자재 수량 수정</a:t>
            </a:r>
            <a:endParaRPr b="1" sz="1200">
              <a:solidFill>
                <a:schemeClr val="dk1"/>
              </a:solidFill>
              <a:latin typeface="Roboto"/>
              <a:ea typeface="Roboto"/>
              <a:cs typeface="Roboto"/>
              <a:sym typeface="Roboto"/>
            </a:endParaRPr>
          </a:p>
        </p:txBody>
      </p:sp>
      <p:pic>
        <p:nvPicPr>
          <p:cNvPr id="3167" name="Google Shape;3167;p88"/>
          <p:cNvPicPr preferRelativeResize="0"/>
          <p:nvPr/>
        </p:nvPicPr>
        <p:blipFill>
          <a:blip r:embed="rId4">
            <a:alphaModFix/>
          </a:blip>
          <a:stretch>
            <a:fillRect/>
          </a:stretch>
        </p:blipFill>
        <p:spPr>
          <a:xfrm>
            <a:off x="255500" y="1245912"/>
            <a:ext cx="6713661" cy="2726624"/>
          </a:xfrm>
          <a:prstGeom prst="rect">
            <a:avLst/>
          </a:prstGeom>
          <a:solidFill>
            <a:srgbClr val="A4C2F4"/>
          </a:solidFill>
          <a:ln>
            <a:noFill/>
          </a:ln>
        </p:spPr>
      </p:pic>
      <p:sp>
        <p:nvSpPr>
          <p:cNvPr id="3168" name="Google Shape;3168;p88"/>
          <p:cNvSpPr/>
          <p:nvPr/>
        </p:nvSpPr>
        <p:spPr>
          <a:xfrm flipH="1" rot="10800000">
            <a:off x="3798350" y="1758925"/>
            <a:ext cx="1227000" cy="12858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169" name="Google Shape;3169;p88"/>
          <p:cNvCxnSpPr/>
          <p:nvPr/>
        </p:nvCxnSpPr>
        <p:spPr>
          <a:xfrm flipH="1" rot="10800000">
            <a:off x="4391004" y="982924"/>
            <a:ext cx="1935000" cy="762000"/>
          </a:xfrm>
          <a:prstGeom prst="bentConnector3">
            <a:avLst>
              <a:gd fmla="val 315" name="adj1"/>
            </a:avLst>
          </a:prstGeom>
          <a:noFill/>
          <a:ln cap="flat" cmpd="sng" w="9525">
            <a:solidFill>
              <a:srgbClr val="B45F06"/>
            </a:solidFill>
            <a:prstDash val="dash"/>
            <a:round/>
            <a:headEnd len="med" w="med" type="none"/>
            <a:tailEnd len="med" w="med" type="none"/>
          </a:ln>
        </p:spPr>
      </p:cxnSp>
      <p:sp>
        <p:nvSpPr>
          <p:cNvPr id="3170" name="Google Shape;3170;p88"/>
          <p:cNvSpPr/>
          <p:nvPr/>
        </p:nvSpPr>
        <p:spPr>
          <a:xfrm>
            <a:off x="6233725" y="602500"/>
            <a:ext cx="2910300" cy="2146500"/>
          </a:xfrm>
          <a:prstGeom prst="round2DiagRect">
            <a:avLst>
              <a:gd fmla="val 822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71" name="Google Shape;3171;p88"/>
          <p:cNvPicPr preferRelativeResize="0"/>
          <p:nvPr/>
        </p:nvPicPr>
        <p:blipFill>
          <a:blip r:embed="rId5">
            <a:alphaModFix/>
          </a:blip>
          <a:stretch>
            <a:fillRect/>
          </a:stretch>
        </p:blipFill>
        <p:spPr>
          <a:xfrm>
            <a:off x="6430400" y="695450"/>
            <a:ext cx="2516925" cy="1709700"/>
          </a:xfrm>
          <a:prstGeom prst="rect">
            <a:avLst/>
          </a:prstGeom>
          <a:noFill/>
          <a:ln>
            <a:noFill/>
          </a:ln>
        </p:spPr>
      </p:pic>
      <p:sp>
        <p:nvSpPr>
          <p:cNvPr id="3172" name="Google Shape;3172;p88"/>
          <p:cNvSpPr txBox="1"/>
          <p:nvPr/>
        </p:nvSpPr>
        <p:spPr>
          <a:xfrm>
            <a:off x="6460813" y="2428250"/>
            <a:ext cx="2456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발주 수량이 실제 수량과 다를 경우 수정 가능</a:t>
            </a:r>
            <a:endParaRPr b="1" sz="900">
              <a:solidFill>
                <a:schemeClr val="dk1"/>
              </a:solidFill>
              <a:latin typeface="Roboto"/>
              <a:ea typeface="Roboto"/>
              <a:cs typeface="Roboto"/>
              <a:sym typeface="Roboto"/>
            </a:endParaRPr>
          </a:p>
        </p:txBody>
      </p:sp>
      <p:sp>
        <p:nvSpPr>
          <p:cNvPr id="3173" name="Google Shape;3173;p88"/>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70/101</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7" name="Shape 3177"/>
        <p:cNvGrpSpPr/>
        <p:nvPr/>
      </p:nvGrpSpPr>
      <p:grpSpPr>
        <a:xfrm>
          <a:off x="0" y="0"/>
          <a:ext cx="0" cy="0"/>
          <a:chOff x="0" y="0"/>
          <a:chExt cx="0" cy="0"/>
        </a:xfrm>
      </p:grpSpPr>
      <p:sp>
        <p:nvSpPr>
          <p:cNvPr id="3178" name="Google Shape;3178;p89"/>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9" name="Google Shape;3179;p89"/>
          <p:cNvCxnSpPr>
            <a:stCxn id="3180"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181" name="Google Shape;3181;p89"/>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82" name="Google Shape;3182;p89"/>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183" name="Google Shape;3183;p89"/>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84" name="Google Shape;3184;p89"/>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185" name="Google Shape;3185;p89"/>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86" name="Google Shape;3186;p89"/>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187" name="Google Shape;3187;p89"/>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88" name="Google Shape;3188;p89"/>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180" name="Google Shape;3180;p89"/>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89" name="Google Shape;3189;p89"/>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190" name="Google Shape;3190;p89"/>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191" name="Google Shape;3191;p89"/>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192" name="Google Shape;3192;p89"/>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193" name="Google Shape;3193;p89"/>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194" name="Google Shape;3194;p89"/>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195" name="Google Shape;3195;p89"/>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196" name="Google Shape;3196;p89"/>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197" name="Google Shape;3197;p89"/>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198" name="Google Shape;3198;p89"/>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199" name="Google Shape;3199;p89"/>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입고 검사 신청 - 4</a:t>
            </a:r>
            <a:endParaRPr b="1" sz="1200">
              <a:solidFill>
                <a:srgbClr val="DD7E6B"/>
              </a:solidFill>
              <a:latin typeface="Roboto"/>
              <a:ea typeface="Roboto"/>
              <a:cs typeface="Roboto"/>
              <a:sym typeface="Roboto"/>
            </a:endParaRPr>
          </a:p>
        </p:txBody>
      </p:sp>
      <p:sp>
        <p:nvSpPr>
          <p:cNvPr id="3200" name="Google Shape;3200;p89"/>
          <p:cNvSpPr/>
          <p:nvPr/>
        </p:nvSpPr>
        <p:spPr>
          <a:xfrm>
            <a:off x="1047913" y="1365425"/>
            <a:ext cx="2910300" cy="2146500"/>
          </a:xfrm>
          <a:prstGeom prst="round2DiagRect">
            <a:avLst>
              <a:gd fmla="val 822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89"/>
          <p:cNvSpPr txBox="1"/>
          <p:nvPr/>
        </p:nvSpPr>
        <p:spPr>
          <a:xfrm>
            <a:off x="1994413" y="3219625"/>
            <a:ext cx="1017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수량 수정 모달</a:t>
            </a:r>
            <a:endParaRPr b="1" sz="900">
              <a:solidFill>
                <a:schemeClr val="dk1"/>
              </a:solidFill>
              <a:latin typeface="Roboto"/>
              <a:ea typeface="Roboto"/>
              <a:cs typeface="Roboto"/>
              <a:sym typeface="Roboto"/>
            </a:endParaRPr>
          </a:p>
        </p:txBody>
      </p:sp>
      <p:pic>
        <p:nvPicPr>
          <p:cNvPr id="3202" name="Google Shape;3202;p89"/>
          <p:cNvPicPr preferRelativeResize="0"/>
          <p:nvPr/>
        </p:nvPicPr>
        <p:blipFill>
          <a:blip r:embed="rId4">
            <a:alphaModFix/>
          </a:blip>
          <a:stretch>
            <a:fillRect/>
          </a:stretch>
        </p:blipFill>
        <p:spPr>
          <a:xfrm>
            <a:off x="1246875" y="1548036"/>
            <a:ext cx="2512375" cy="1671588"/>
          </a:xfrm>
          <a:prstGeom prst="rect">
            <a:avLst/>
          </a:prstGeom>
          <a:noFill/>
          <a:ln>
            <a:noFill/>
          </a:ln>
        </p:spPr>
      </p:pic>
      <p:sp>
        <p:nvSpPr>
          <p:cNvPr id="3203" name="Google Shape;3203;p89"/>
          <p:cNvSpPr/>
          <p:nvPr/>
        </p:nvSpPr>
        <p:spPr>
          <a:xfrm>
            <a:off x="4175100" y="1365425"/>
            <a:ext cx="3921000" cy="2146500"/>
          </a:xfrm>
          <a:prstGeom prst="round2DiagRect">
            <a:avLst>
              <a:gd fmla="val 6406" name="adj1"/>
              <a:gd fmla="val 597"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4" name="Google Shape;3204;p89"/>
          <p:cNvPicPr preferRelativeResize="0"/>
          <p:nvPr/>
        </p:nvPicPr>
        <p:blipFill>
          <a:blip r:embed="rId5">
            <a:alphaModFix/>
          </a:blip>
          <a:stretch>
            <a:fillRect/>
          </a:stretch>
        </p:blipFill>
        <p:spPr>
          <a:xfrm>
            <a:off x="4525862" y="2609713"/>
            <a:ext cx="3437440" cy="393600"/>
          </a:xfrm>
          <a:prstGeom prst="rect">
            <a:avLst/>
          </a:prstGeom>
          <a:solidFill>
            <a:srgbClr val="B6D7A8"/>
          </a:solidFill>
          <a:ln>
            <a:noFill/>
          </a:ln>
        </p:spPr>
      </p:pic>
      <p:sp>
        <p:nvSpPr>
          <p:cNvPr id="3205" name="Google Shape;3205;p89"/>
          <p:cNvSpPr txBox="1"/>
          <p:nvPr/>
        </p:nvSpPr>
        <p:spPr>
          <a:xfrm>
            <a:off x="4533087" y="3003325"/>
            <a:ext cx="3423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chemeClr val="dk1"/>
                </a:solidFill>
                <a:latin typeface="Roboto"/>
                <a:ea typeface="Roboto"/>
                <a:cs typeface="Roboto"/>
                <a:sym typeface="Roboto"/>
              </a:rPr>
              <a:t>수량 </a:t>
            </a:r>
            <a:r>
              <a:rPr b="1" lang="es" sz="1000">
                <a:solidFill>
                  <a:schemeClr val="dk1"/>
                </a:solidFill>
                <a:latin typeface="Roboto"/>
                <a:ea typeface="Roboto"/>
                <a:cs typeface="Roboto"/>
                <a:sym typeface="Roboto"/>
              </a:rPr>
              <a:t>단위가 개수인 자재를 자연수로 기입하지 않을 경우</a:t>
            </a:r>
            <a:endParaRPr b="1" sz="1000">
              <a:solidFill>
                <a:schemeClr val="dk1"/>
              </a:solidFill>
              <a:latin typeface="Roboto"/>
              <a:ea typeface="Roboto"/>
              <a:cs typeface="Roboto"/>
              <a:sym typeface="Roboto"/>
            </a:endParaRPr>
          </a:p>
        </p:txBody>
      </p:sp>
      <p:sp>
        <p:nvSpPr>
          <p:cNvPr id="3206" name="Google Shape;3206;p89"/>
          <p:cNvSpPr txBox="1"/>
          <p:nvPr/>
        </p:nvSpPr>
        <p:spPr>
          <a:xfrm>
            <a:off x="4533087" y="1967100"/>
            <a:ext cx="3423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chemeClr val="dk1"/>
                </a:solidFill>
                <a:latin typeface="Roboto"/>
                <a:ea typeface="Roboto"/>
                <a:cs typeface="Roboto"/>
                <a:sym typeface="Roboto"/>
              </a:rPr>
              <a:t>유효하지 </a:t>
            </a:r>
            <a:r>
              <a:rPr b="1" lang="es" sz="1000">
                <a:solidFill>
                  <a:schemeClr val="dk1"/>
                </a:solidFill>
                <a:latin typeface="Roboto"/>
                <a:ea typeface="Roboto"/>
                <a:cs typeface="Roboto"/>
                <a:sym typeface="Roboto"/>
              </a:rPr>
              <a:t>않은</a:t>
            </a:r>
            <a:r>
              <a:rPr b="1" lang="es" sz="1000">
                <a:solidFill>
                  <a:schemeClr val="dk1"/>
                </a:solidFill>
                <a:latin typeface="Roboto"/>
                <a:ea typeface="Roboto"/>
                <a:cs typeface="Roboto"/>
                <a:sym typeface="Roboto"/>
              </a:rPr>
              <a:t> 값을 입력할 경우</a:t>
            </a:r>
            <a:endParaRPr b="1" sz="1000">
              <a:solidFill>
                <a:schemeClr val="dk1"/>
              </a:solidFill>
              <a:latin typeface="Roboto"/>
              <a:ea typeface="Roboto"/>
              <a:cs typeface="Roboto"/>
              <a:sym typeface="Roboto"/>
            </a:endParaRPr>
          </a:p>
        </p:txBody>
      </p:sp>
      <p:pic>
        <p:nvPicPr>
          <p:cNvPr id="3207" name="Google Shape;3207;p89"/>
          <p:cNvPicPr preferRelativeResize="0"/>
          <p:nvPr/>
        </p:nvPicPr>
        <p:blipFill>
          <a:blip r:embed="rId6">
            <a:alphaModFix/>
          </a:blip>
          <a:stretch>
            <a:fillRect/>
          </a:stretch>
        </p:blipFill>
        <p:spPr>
          <a:xfrm>
            <a:off x="4525863" y="1588098"/>
            <a:ext cx="3437450" cy="379001"/>
          </a:xfrm>
          <a:prstGeom prst="rect">
            <a:avLst/>
          </a:prstGeom>
          <a:solidFill>
            <a:srgbClr val="B6D7A8"/>
          </a:solidFill>
          <a:ln>
            <a:noFill/>
          </a:ln>
        </p:spPr>
      </p:pic>
      <p:sp>
        <p:nvSpPr>
          <p:cNvPr id="3208" name="Google Shape;3208;p89"/>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89"/>
          <p:cNvSpPr txBox="1"/>
          <p:nvPr/>
        </p:nvSpPr>
        <p:spPr>
          <a:xfrm>
            <a:off x="2782337" y="3872725"/>
            <a:ext cx="3423000" cy="338700"/>
          </a:xfrm>
          <a:prstGeom prst="rect">
            <a:avLst/>
          </a:prstGeom>
          <a:solidFill>
            <a:srgbClr val="B6D7A8"/>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chemeClr val="dk1"/>
                </a:solidFill>
                <a:latin typeface="Roboto"/>
                <a:ea typeface="Roboto"/>
                <a:cs typeface="Roboto"/>
                <a:sym typeface="Roboto"/>
              </a:rPr>
              <a:t>해당 경고는 이후 검사 관리 페이지에서 활용</a:t>
            </a:r>
            <a:endParaRPr b="1" sz="1000">
              <a:solidFill>
                <a:schemeClr val="dk1"/>
              </a:solidFill>
              <a:latin typeface="Roboto"/>
              <a:ea typeface="Roboto"/>
              <a:cs typeface="Roboto"/>
              <a:sym typeface="Roboto"/>
            </a:endParaRPr>
          </a:p>
        </p:txBody>
      </p:sp>
      <p:sp>
        <p:nvSpPr>
          <p:cNvPr id="3210" name="Google Shape;3210;p89"/>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71</a:t>
            </a:r>
            <a:r>
              <a:rPr lang="es" sz="1300">
                <a:solidFill>
                  <a:schemeClr val="dk1"/>
                </a:solidFill>
                <a:latin typeface="Jua"/>
                <a:ea typeface="Jua"/>
                <a:cs typeface="Jua"/>
                <a:sym typeface="Jua"/>
              </a:rPr>
              <a:t>/101</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4" name="Shape 3214"/>
        <p:cNvGrpSpPr/>
        <p:nvPr/>
      </p:nvGrpSpPr>
      <p:grpSpPr>
        <a:xfrm>
          <a:off x="0" y="0"/>
          <a:ext cx="0" cy="0"/>
          <a:chOff x="0" y="0"/>
          <a:chExt cx="0" cy="0"/>
        </a:xfrm>
      </p:grpSpPr>
      <p:sp>
        <p:nvSpPr>
          <p:cNvPr id="3215" name="Google Shape;3215;p90"/>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6" name="Google Shape;3216;p90"/>
          <p:cNvCxnSpPr>
            <a:stCxn id="3217"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218" name="Google Shape;3218;p90"/>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19" name="Google Shape;3219;p90"/>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220" name="Google Shape;3220;p90"/>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21" name="Google Shape;3221;p90"/>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222" name="Google Shape;3222;p90"/>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23" name="Google Shape;3223;p90"/>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224" name="Google Shape;3224;p90"/>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25" name="Google Shape;3225;p90"/>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217" name="Google Shape;3217;p90"/>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226" name="Google Shape;3226;p90"/>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227" name="Google Shape;3227;p90"/>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228" name="Google Shape;3228;p90"/>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229" name="Google Shape;3229;p90"/>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230" name="Google Shape;3230;p90"/>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231" name="Google Shape;3231;p90"/>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232" name="Google Shape;3232;p90"/>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233" name="Google Shape;3233;p90"/>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34" name="Google Shape;3234;p90"/>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235" name="Google Shape;3235;p90"/>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236" name="Google Shape;3236;p90"/>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입고 검사 신청 - 5</a:t>
            </a:r>
            <a:endParaRPr b="1" sz="1200">
              <a:solidFill>
                <a:srgbClr val="DD7E6B"/>
              </a:solidFill>
              <a:latin typeface="Roboto"/>
              <a:ea typeface="Roboto"/>
              <a:cs typeface="Roboto"/>
              <a:sym typeface="Roboto"/>
            </a:endParaRPr>
          </a:p>
          <a:p>
            <a:pPr indent="0" lvl="0" marL="0" rtl="0" algn="l">
              <a:spcBef>
                <a:spcPts val="0"/>
              </a:spcBef>
              <a:spcAft>
                <a:spcPts val="0"/>
              </a:spcAft>
              <a:buNone/>
            </a:pPr>
            <a:r>
              <a:t/>
            </a:r>
            <a:endParaRPr b="1" sz="1200">
              <a:solidFill>
                <a:srgbClr val="DD7E6B"/>
              </a:solidFill>
              <a:latin typeface="Roboto"/>
              <a:ea typeface="Roboto"/>
              <a:cs typeface="Roboto"/>
              <a:sym typeface="Roboto"/>
            </a:endParaRPr>
          </a:p>
        </p:txBody>
      </p:sp>
      <p:sp>
        <p:nvSpPr>
          <p:cNvPr id="3237" name="Google Shape;3237;p90"/>
          <p:cNvSpPr/>
          <p:nvPr/>
        </p:nvSpPr>
        <p:spPr>
          <a:xfrm>
            <a:off x="113425" y="909725"/>
            <a:ext cx="6997800" cy="37683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90"/>
          <p:cNvSpPr txBox="1"/>
          <p:nvPr/>
        </p:nvSpPr>
        <p:spPr>
          <a:xfrm>
            <a:off x="2559622" y="4308725"/>
            <a:ext cx="267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검사 신청 </a:t>
            </a:r>
            <a:r>
              <a:rPr b="1" lang="es" sz="1200">
                <a:solidFill>
                  <a:schemeClr val="dk1"/>
                </a:solidFill>
                <a:latin typeface="Roboto"/>
                <a:ea typeface="Roboto"/>
                <a:cs typeface="Roboto"/>
                <a:sym typeface="Roboto"/>
              </a:rPr>
              <a:t>내역 완료 / 초기화</a:t>
            </a:r>
            <a:endParaRPr b="1" sz="1200">
              <a:solidFill>
                <a:schemeClr val="dk1"/>
              </a:solidFill>
              <a:latin typeface="Roboto"/>
              <a:ea typeface="Roboto"/>
              <a:cs typeface="Roboto"/>
              <a:sym typeface="Roboto"/>
            </a:endParaRPr>
          </a:p>
        </p:txBody>
      </p:sp>
      <p:pic>
        <p:nvPicPr>
          <p:cNvPr id="3239" name="Google Shape;3239;p90"/>
          <p:cNvPicPr preferRelativeResize="0"/>
          <p:nvPr/>
        </p:nvPicPr>
        <p:blipFill>
          <a:blip r:embed="rId4">
            <a:alphaModFix/>
          </a:blip>
          <a:stretch>
            <a:fillRect/>
          </a:stretch>
        </p:blipFill>
        <p:spPr>
          <a:xfrm>
            <a:off x="255500" y="1270912"/>
            <a:ext cx="6713661" cy="2726624"/>
          </a:xfrm>
          <a:prstGeom prst="rect">
            <a:avLst/>
          </a:prstGeom>
          <a:solidFill>
            <a:srgbClr val="A4C2F4"/>
          </a:solidFill>
          <a:ln>
            <a:noFill/>
          </a:ln>
        </p:spPr>
      </p:pic>
      <p:sp>
        <p:nvSpPr>
          <p:cNvPr id="3240" name="Google Shape;3240;p90"/>
          <p:cNvSpPr/>
          <p:nvPr/>
        </p:nvSpPr>
        <p:spPr>
          <a:xfrm flipH="1" rot="10800000">
            <a:off x="6366775" y="1869650"/>
            <a:ext cx="409800" cy="1071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3241" name="Google Shape;3241;p90"/>
          <p:cNvSpPr/>
          <p:nvPr/>
        </p:nvSpPr>
        <p:spPr>
          <a:xfrm flipH="1" rot="10800000">
            <a:off x="3144375" y="3531925"/>
            <a:ext cx="999900" cy="465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242" name="Google Shape;3242;p90"/>
          <p:cNvCxnSpPr>
            <a:endCxn id="3243" idx="1"/>
          </p:cNvCxnSpPr>
          <p:nvPr/>
        </p:nvCxnSpPr>
        <p:spPr>
          <a:xfrm>
            <a:off x="4163728" y="3759613"/>
            <a:ext cx="3009300" cy="51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3243" name="Google Shape;3243;p90"/>
          <p:cNvSpPr txBox="1"/>
          <p:nvPr/>
        </p:nvSpPr>
        <p:spPr>
          <a:xfrm>
            <a:off x="7173028" y="3441463"/>
            <a:ext cx="15252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신청 내역</a:t>
            </a:r>
            <a:r>
              <a:rPr b="1" lang="es" sz="1000">
                <a:solidFill>
                  <a:schemeClr val="dk1"/>
                </a:solidFill>
                <a:latin typeface="Roboto"/>
                <a:ea typeface="Roboto"/>
                <a:cs typeface="Roboto"/>
                <a:sym typeface="Roboto"/>
              </a:rPr>
              <a:t> 저장 확인</a:t>
            </a:r>
            <a:endParaRPr b="1" sz="1000">
              <a:solidFill>
                <a:schemeClr val="dk1"/>
              </a:solidFill>
              <a:latin typeface="Roboto"/>
              <a:ea typeface="Roboto"/>
              <a:cs typeface="Roboto"/>
              <a:sym typeface="Roboto"/>
            </a:endParaRPr>
          </a:p>
          <a:p>
            <a:pPr indent="457200" lvl="0" marL="0" rtl="0" algn="l">
              <a:spcBef>
                <a:spcPts val="0"/>
              </a:spcBef>
              <a:spcAft>
                <a:spcPts val="0"/>
              </a:spcAft>
              <a:buNone/>
            </a:pPr>
            <a:r>
              <a:rPr b="1" lang="es" sz="1000">
                <a:solidFill>
                  <a:schemeClr val="dk1"/>
                </a:solidFill>
                <a:latin typeface="Roboto"/>
                <a:ea typeface="Roboto"/>
                <a:cs typeface="Roboto"/>
                <a:sym typeface="Roboto"/>
              </a:rPr>
              <a:t>     or</a:t>
            </a:r>
            <a:endParaRPr b="1" sz="1000">
              <a:solidFill>
                <a:schemeClr val="dk1"/>
              </a:solidFill>
              <a:latin typeface="Roboto"/>
              <a:ea typeface="Roboto"/>
              <a:cs typeface="Roboto"/>
              <a:sym typeface="Roboto"/>
            </a:endParaRPr>
          </a:p>
          <a:p>
            <a:pPr indent="0" lvl="0" marL="0" rtl="0" algn="ctr">
              <a:spcBef>
                <a:spcPts val="0"/>
              </a:spcBef>
              <a:spcAft>
                <a:spcPts val="0"/>
              </a:spcAft>
              <a:buNone/>
            </a:pPr>
            <a:r>
              <a:rPr b="1" lang="es" sz="1000">
                <a:solidFill>
                  <a:schemeClr val="dk1"/>
                </a:solidFill>
                <a:latin typeface="Roboto"/>
                <a:ea typeface="Roboto"/>
                <a:cs typeface="Roboto"/>
                <a:sym typeface="Roboto"/>
              </a:rPr>
              <a:t>신청 내역 초기화</a:t>
            </a:r>
            <a:endParaRPr b="1" sz="1000">
              <a:solidFill>
                <a:schemeClr val="dk1"/>
              </a:solidFill>
              <a:latin typeface="Roboto"/>
              <a:ea typeface="Roboto"/>
              <a:cs typeface="Roboto"/>
              <a:sym typeface="Roboto"/>
            </a:endParaRPr>
          </a:p>
        </p:txBody>
      </p:sp>
      <p:sp>
        <p:nvSpPr>
          <p:cNvPr id="3244" name="Google Shape;3244;p90"/>
          <p:cNvSpPr txBox="1"/>
          <p:nvPr/>
        </p:nvSpPr>
        <p:spPr>
          <a:xfrm>
            <a:off x="7759675" y="2941250"/>
            <a:ext cx="130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chemeClr val="dk1"/>
                </a:solidFill>
                <a:latin typeface="Roboto"/>
                <a:ea typeface="Roboto"/>
                <a:cs typeface="Roboto"/>
                <a:sym typeface="Roboto"/>
              </a:rPr>
              <a:t>해당 항목 삭제</a:t>
            </a:r>
            <a:endParaRPr b="1" sz="1000">
              <a:solidFill>
                <a:schemeClr val="dk1"/>
              </a:solidFill>
              <a:latin typeface="Roboto"/>
              <a:ea typeface="Roboto"/>
              <a:cs typeface="Roboto"/>
              <a:sym typeface="Roboto"/>
            </a:endParaRPr>
          </a:p>
        </p:txBody>
      </p:sp>
      <p:cxnSp>
        <p:nvCxnSpPr>
          <p:cNvPr id="3245" name="Google Shape;3245;p90"/>
          <p:cNvCxnSpPr/>
          <p:nvPr/>
        </p:nvCxnSpPr>
        <p:spPr>
          <a:xfrm>
            <a:off x="6813529" y="2130886"/>
            <a:ext cx="983100" cy="9657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3246" name="Google Shape;3246;p90"/>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72</a:t>
            </a:r>
            <a:r>
              <a:rPr lang="es" sz="1300">
                <a:solidFill>
                  <a:schemeClr val="dk1"/>
                </a:solidFill>
                <a:latin typeface="Jua"/>
                <a:ea typeface="Jua"/>
                <a:cs typeface="Jua"/>
                <a:sym typeface="Jua"/>
              </a:rPr>
              <a:t>/101</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0" name="Shape 3250"/>
        <p:cNvGrpSpPr/>
        <p:nvPr/>
      </p:nvGrpSpPr>
      <p:grpSpPr>
        <a:xfrm>
          <a:off x="0" y="0"/>
          <a:ext cx="0" cy="0"/>
          <a:chOff x="0" y="0"/>
          <a:chExt cx="0" cy="0"/>
        </a:xfrm>
      </p:grpSpPr>
      <p:sp>
        <p:nvSpPr>
          <p:cNvPr id="3251" name="Google Shape;3251;p91"/>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2" name="Google Shape;3252;p91"/>
          <p:cNvCxnSpPr>
            <a:stCxn id="3253"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254" name="Google Shape;3254;p91"/>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55" name="Google Shape;3255;p91"/>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256" name="Google Shape;3256;p91"/>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57" name="Google Shape;3257;p91"/>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258" name="Google Shape;3258;p91"/>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59" name="Google Shape;3259;p91"/>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260" name="Google Shape;3260;p91"/>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61" name="Google Shape;3261;p91"/>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253" name="Google Shape;3253;p91"/>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262" name="Google Shape;3262;p91"/>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263" name="Google Shape;3263;p91"/>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264" name="Google Shape;3264;p91"/>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265" name="Google Shape;3265;p91"/>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266" name="Google Shape;3266;p91"/>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267" name="Google Shape;3267;p91"/>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268" name="Google Shape;3268;p91"/>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269" name="Google Shape;3269;p91"/>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70" name="Google Shape;3270;p91"/>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271" name="Google Shape;3271;p91"/>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272" name="Google Shape;3272;p91"/>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품질 검사 관리 - 1</a:t>
            </a:r>
            <a:endParaRPr b="1" sz="1200">
              <a:solidFill>
                <a:srgbClr val="DD7E6B"/>
              </a:solidFill>
              <a:latin typeface="Roboto"/>
              <a:ea typeface="Roboto"/>
              <a:cs typeface="Roboto"/>
              <a:sym typeface="Roboto"/>
            </a:endParaRPr>
          </a:p>
        </p:txBody>
      </p:sp>
      <p:sp>
        <p:nvSpPr>
          <p:cNvPr id="3273" name="Google Shape;3273;p91"/>
          <p:cNvSpPr/>
          <p:nvPr/>
        </p:nvSpPr>
        <p:spPr>
          <a:xfrm>
            <a:off x="634225" y="1018325"/>
            <a:ext cx="7287900" cy="32385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91"/>
          <p:cNvSpPr txBox="1"/>
          <p:nvPr/>
        </p:nvSpPr>
        <p:spPr>
          <a:xfrm>
            <a:off x="646250" y="3381675"/>
            <a:ext cx="42450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000">
                <a:solidFill>
                  <a:schemeClr val="dk1"/>
                </a:solidFill>
                <a:latin typeface="Roboto"/>
                <a:ea typeface="Roboto"/>
                <a:cs typeface="Roboto"/>
                <a:sym typeface="Roboto"/>
              </a:rPr>
              <a:t>입고  </a:t>
            </a:r>
            <a:r>
              <a:rPr b="1" lang="es" sz="1000">
                <a:solidFill>
                  <a:schemeClr val="dk1"/>
                </a:solidFill>
                <a:latin typeface="Roboto"/>
                <a:ea typeface="Roboto"/>
                <a:cs typeface="Roboto"/>
                <a:sym typeface="Roboto"/>
              </a:rPr>
              <a:t>검사</a:t>
            </a:r>
            <a:r>
              <a:rPr b="1" lang="es" sz="1000">
                <a:solidFill>
                  <a:schemeClr val="dk1"/>
                </a:solidFill>
                <a:latin typeface="Roboto"/>
                <a:ea typeface="Roboto"/>
                <a:cs typeface="Roboto"/>
                <a:sym typeface="Roboto"/>
              </a:rPr>
              <a:t> - 입고 검사</a:t>
            </a:r>
            <a:r>
              <a:rPr b="1" lang="es" sz="1000">
                <a:solidFill>
                  <a:schemeClr val="dk1"/>
                </a:solidFill>
                <a:latin typeface="Roboto"/>
                <a:ea typeface="Roboto"/>
                <a:cs typeface="Roboto"/>
                <a:sym typeface="Roboto"/>
              </a:rPr>
              <a:t>신청 페이지에서 등록된 발주 자재를 조회</a:t>
            </a:r>
            <a:endParaRPr b="1" sz="1000">
              <a:solidFill>
                <a:schemeClr val="dk1"/>
              </a:solidFill>
              <a:latin typeface="Roboto"/>
              <a:ea typeface="Roboto"/>
              <a:cs typeface="Roboto"/>
              <a:sym typeface="Roboto"/>
            </a:endParaRPr>
          </a:p>
        </p:txBody>
      </p:sp>
      <p:pic>
        <p:nvPicPr>
          <p:cNvPr id="3275" name="Google Shape;3275;p91"/>
          <p:cNvPicPr preferRelativeResize="0"/>
          <p:nvPr/>
        </p:nvPicPr>
        <p:blipFill>
          <a:blip r:embed="rId4">
            <a:alphaModFix/>
          </a:blip>
          <a:stretch>
            <a:fillRect/>
          </a:stretch>
        </p:blipFill>
        <p:spPr>
          <a:xfrm>
            <a:off x="5430375" y="1212313"/>
            <a:ext cx="1886400" cy="2074581"/>
          </a:xfrm>
          <a:prstGeom prst="rect">
            <a:avLst/>
          </a:prstGeom>
          <a:solidFill>
            <a:srgbClr val="A4C2F4"/>
          </a:solidFill>
          <a:ln>
            <a:noFill/>
          </a:ln>
        </p:spPr>
      </p:pic>
      <p:pic>
        <p:nvPicPr>
          <p:cNvPr id="3276" name="Google Shape;3276;p91"/>
          <p:cNvPicPr preferRelativeResize="0"/>
          <p:nvPr/>
        </p:nvPicPr>
        <p:blipFill>
          <a:blip r:embed="rId5">
            <a:alphaModFix/>
          </a:blip>
          <a:stretch>
            <a:fillRect/>
          </a:stretch>
        </p:blipFill>
        <p:spPr>
          <a:xfrm>
            <a:off x="733525" y="1241513"/>
            <a:ext cx="4070448" cy="2016151"/>
          </a:xfrm>
          <a:prstGeom prst="rect">
            <a:avLst/>
          </a:prstGeom>
          <a:noFill/>
          <a:ln>
            <a:noFill/>
          </a:ln>
        </p:spPr>
      </p:pic>
      <p:sp>
        <p:nvSpPr>
          <p:cNvPr id="3277" name="Google Shape;3277;p91"/>
          <p:cNvSpPr txBox="1"/>
          <p:nvPr/>
        </p:nvSpPr>
        <p:spPr>
          <a:xfrm>
            <a:off x="4639350" y="3381675"/>
            <a:ext cx="332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000">
                <a:solidFill>
                  <a:schemeClr val="dk1"/>
                </a:solidFill>
                <a:latin typeface="Roboto"/>
                <a:ea typeface="Roboto"/>
                <a:cs typeface="Roboto"/>
                <a:sym typeface="Roboto"/>
              </a:rPr>
              <a:t>공정 검사 - 공정 분할 작업에서 등록된 자재/제품을 조회</a:t>
            </a:r>
            <a:endParaRPr b="1" sz="1000">
              <a:solidFill>
                <a:schemeClr val="dk1"/>
              </a:solidFill>
              <a:latin typeface="Roboto"/>
              <a:ea typeface="Roboto"/>
              <a:cs typeface="Roboto"/>
              <a:sym typeface="Roboto"/>
            </a:endParaRPr>
          </a:p>
        </p:txBody>
      </p:sp>
      <p:sp>
        <p:nvSpPr>
          <p:cNvPr id="3278" name="Google Shape;3278;p91"/>
          <p:cNvSpPr txBox="1"/>
          <p:nvPr/>
        </p:nvSpPr>
        <p:spPr>
          <a:xfrm>
            <a:off x="3053200" y="3844375"/>
            <a:ext cx="283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품질 검사를 할 자재를 조회하는 방법</a:t>
            </a:r>
            <a:endParaRPr b="1" sz="1200">
              <a:solidFill>
                <a:schemeClr val="dk1"/>
              </a:solidFill>
              <a:latin typeface="Roboto"/>
              <a:ea typeface="Roboto"/>
              <a:cs typeface="Roboto"/>
              <a:sym typeface="Roboto"/>
            </a:endParaRPr>
          </a:p>
        </p:txBody>
      </p:sp>
      <p:sp>
        <p:nvSpPr>
          <p:cNvPr id="3279" name="Google Shape;3279;p91"/>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73</a:t>
            </a:r>
            <a:r>
              <a:rPr lang="es" sz="1300">
                <a:solidFill>
                  <a:schemeClr val="dk1"/>
                </a:solidFill>
                <a:latin typeface="Jua"/>
                <a:ea typeface="Jua"/>
                <a:cs typeface="Jua"/>
                <a:sym typeface="Jua"/>
              </a:rPr>
              <a:t>/101</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3" name="Shape 3283"/>
        <p:cNvGrpSpPr/>
        <p:nvPr/>
      </p:nvGrpSpPr>
      <p:grpSpPr>
        <a:xfrm>
          <a:off x="0" y="0"/>
          <a:ext cx="0" cy="0"/>
          <a:chOff x="0" y="0"/>
          <a:chExt cx="0" cy="0"/>
        </a:xfrm>
      </p:grpSpPr>
      <p:sp>
        <p:nvSpPr>
          <p:cNvPr id="3284" name="Google Shape;3284;p92"/>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5" name="Google Shape;3285;p92"/>
          <p:cNvCxnSpPr>
            <a:stCxn id="3286"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287" name="Google Shape;3287;p92"/>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88" name="Google Shape;3288;p92"/>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289" name="Google Shape;3289;p92"/>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90" name="Google Shape;3290;p92"/>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291" name="Google Shape;3291;p92"/>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92" name="Google Shape;3292;p92"/>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293" name="Google Shape;3293;p92"/>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294" name="Google Shape;3294;p92"/>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286" name="Google Shape;3286;p92"/>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295" name="Google Shape;3295;p92"/>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296" name="Google Shape;3296;p92"/>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297" name="Google Shape;3297;p92"/>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298" name="Google Shape;3298;p92"/>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299" name="Google Shape;3299;p92"/>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300" name="Google Shape;3300;p92"/>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301" name="Google Shape;3301;p92"/>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302" name="Google Shape;3302;p92"/>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03" name="Google Shape;3303;p92"/>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304" name="Google Shape;3304;p92"/>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305" name="Google Shape;3305;p92"/>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품질 검사 관리 - 2</a:t>
            </a:r>
            <a:endParaRPr b="1" sz="1200">
              <a:solidFill>
                <a:srgbClr val="DD7E6B"/>
              </a:solidFill>
              <a:latin typeface="Roboto"/>
              <a:ea typeface="Roboto"/>
              <a:cs typeface="Roboto"/>
              <a:sym typeface="Roboto"/>
            </a:endParaRPr>
          </a:p>
          <a:p>
            <a:pPr indent="0" lvl="0" marL="0" rtl="0" algn="l">
              <a:spcBef>
                <a:spcPts val="0"/>
              </a:spcBef>
              <a:spcAft>
                <a:spcPts val="0"/>
              </a:spcAft>
              <a:buNone/>
            </a:pPr>
            <a:r>
              <a:t/>
            </a:r>
            <a:endParaRPr b="1" sz="1200">
              <a:solidFill>
                <a:srgbClr val="DD7E6B"/>
              </a:solidFill>
              <a:latin typeface="Roboto"/>
              <a:ea typeface="Roboto"/>
              <a:cs typeface="Roboto"/>
              <a:sym typeface="Roboto"/>
            </a:endParaRPr>
          </a:p>
        </p:txBody>
      </p:sp>
      <p:sp>
        <p:nvSpPr>
          <p:cNvPr id="3306" name="Google Shape;3306;p92"/>
          <p:cNvSpPr/>
          <p:nvPr/>
        </p:nvSpPr>
        <p:spPr>
          <a:xfrm>
            <a:off x="922900" y="909725"/>
            <a:ext cx="7096500" cy="38400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92"/>
          <p:cNvSpPr txBox="1"/>
          <p:nvPr/>
        </p:nvSpPr>
        <p:spPr>
          <a:xfrm>
            <a:off x="3107650" y="4468150"/>
            <a:ext cx="2727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검사</a:t>
            </a:r>
            <a:r>
              <a:rPr b="1" lang="es" sz="1200">
                <a:solidFill>
                  <a:schemeClr val="dk1"/>
                </a:solidFill>
                <a:latin typeface="Roboto"/>
                <a:ea typeface="Roboto"/>
                <a:cs typeface="Roboto"/>
                <a:sym typeface="Roboto"/>
              </a:rPr>
              <a:t>를</a:t>
            </a:r>
            <a:r>
              <a:rPr b="1" lang="es" sz="1200">
                <a:solidFill>
                  <a:schemeClr val="dk1"/>
                </a:solidFill>
                <a:latin typeface="Roboto"/>
                <a:ea typeface="Roboto"/>
                <a:cs typeface="Roboto"/>
                <a:sym typeface="Roboto"/>
              </a:rPr>
              <a:t> </a:t>
            </a:r>
            <a:r>
              <a:rPr b="1" lang="es" sz="1200">
                <a:solidFill>
                  <a:schemeClr val="dk1"/>
                </a:solidFill>
                <a:latin typeface="Roboto"/>
                <a:ea typeface="Roboto"/>
                <a:cs typeface="Roboto"/>
                <a:sym typeface="Roboto"/>
              </a:rPr>
              <a:t>진행 </a:t>
            </a:r>
            <a:r>
              <a:rPr b="1" lang="es" sz="1200">
                <a:solidFill>
                  <a:schemeClr val="dk1"/>
                </a:solidFill>
                <a:latin typeface="Roboto"/>
                <a:ea typeface="Roboto"/>
                <a:cs typeface="Roboto"/>
                <a:sym typeface="Roboto"/>
              </a:rPr>
              <a:t>할 자재 or </a:t>
            </a:r>
            <a:r>
              <a:rPr b="1" lang="es" sz="1200">
                <a:solidFill>
                  <a:schemeClr val="dk1"/>
                </a:solidFill>
                <a:latin typeface="Roboto"/>
                <a:ea typeface="Roboto"/>
                <a:cs typeface="Roboto"/>
                <a:sym typeface="Roboto"/>
              </a:rPr>
              <a:t>제품을</a:t>
            </a:r>
            <a:r>
              <a:rPr b="1" lang="es" sz="1200">
                <a:solidFill>
                  <a:schemeClr val="dk1"/>
                </a:solidFill>
                <a:latin typeface="Roboto"/>
                <a:ea typeface="Roboto"/>
                <a:cs typeface="Roboto"/>
                <a:sym typeface="Roboto"/>
              </a:rPr>
              <a:t> 검색</a:t>
            </a:r>
            <a:endParaRPr b="1" sz="1200">
              <a:solidFill>
                <a:schemeClr val="dk1"/>
              </a:solidFill>
              <a:latin typeface="Roboto"/>
              <a:ea typeface="Roboto"/>
              <a:cs typeface="Roboto"/>
              <a:sym typeface="Roboto"/>
            </a:endParaRPr>
          </a:p>
        </p:txBody>
      </p:sp>
      <p:pic>
        <p:nvPicPr>
          <p:cNvPr id="3308" name="Google Shape;3308;p92"/>
          <p:cNvPicPr preferRelativeResize="0"/>
          <p:nvPr/>
        </p:nvPicPr>
        <p:blipFill>
          <a:blip r:embed="rId4">
            <a:alphaModFix/>
          </a:blip>
          <a:stretch>
            <a:fillRect/>
          </a:stretch>
        </p:blipFill>
        <p:spPr>
          <a:xfrm>
            <a:off x="999638" y="1018331"/>
            <a:ext cx="6943027" cy="3449817"/>
          </a:xfrm>
          <a:prstGeom prst="rect">
            <a:avLst/>
          </a:prstGeom>
          <a:solidFill>
            <a:srgbClr val="A4C2F4"/>
          </a:solidFill>
          <a:ln>
            <a:noFill/>
          </a:ln>
        </p:spPr>
      </p:pic>
      <p:sp>
        <p:nvSpPr>
          <p:cNvPr id="3309" name="Google Shape;3309;p92"/>
          <p:cNvSpPr/>
          <p:nvPr/>
        </p:nvSpPr>
        <p:spPr>
          <a:xfrm flipH="1" rot="10800000">
            <a:off x="2028450" y="1706675"/>
            <a:ext cx="4349100" cy="6951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3310" name="Google Shape;3310;p92"/>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74</a:t>
            </a:r>
            <a:r>
              <a:rPr lang="es" sz="1300">
                <a:solidFill>
                  <a:schemeClr val="dk1"/>
                </a:solidFill>
                <a:latin typeface="Jua"/>
                <a:ea typeface="Jua"/>
                <a:cs typeface="Jua"/>
                <a:sym typeface="Jua"/>
              </a:rPr>
              <a:t>/101</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4" name="Shape 3314"/>
        <p:cNvGrpSpPr/>
        <p:nvPr/>
      </p:nvGrpSpPr>
      <p:grpSpPr>
        <a:xfrm>
          <a:off x="0" y="0"/>
          <a:ext cx="0" cy="0"/>
          <a:chOff x="0" y="0"/>
          <a:chExt cx="0" cy="0"/>
        </a:xfrm>
      </p:grpSpPr>
      <p:sp>
        <p:nvSpPr>
          <p:cNvPr id="3315" name="Google Shape;3315;p93"/>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6" name="Google Shape;3316;p93"/>
          <p:cNvCxnSpPr>
            <a:stCxn id="3317"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318" name="Google Shape;3318;p93"/>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19" name="Google Shape;3319;p93"/>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320" name="Google Shape;3320;p93"/>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21" name="Google Shape;3321;p93"/>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322" name="Google Shape;3322;p93"/>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23" name="Google Shape;3323;p93"/>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324" name="Google Shape;3324;p93"/>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25" name="Google Shape;3325;p93"/>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317" name="Google Shape;3317;p93"/>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326" name="Google Shape;3326;p93"/>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327" name="Google Shape;3327;p93"/>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328" name="Google Shape;3328;p93"/>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329" name="Google Shape;3329;p93"/>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330" name="Google Shape;3330;p93"/>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331" name="Google Shape;3331;p93"/>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332" name="Google Shape;3332;p93"/>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333" name="Google Shape;3333;p93"/>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34" name="Google Shape;3334;p93"/>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335" name="Google Shape;3335;p93"/>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336" name="Google Shape;3336;p93"/>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품질 검사 관리 - 3</a:t>
            </a:r>
            <a:endParaRPr b="1" sz="1200">
              <a:solidFill>
                <a:srgbClr val="DD7E6B"/>
              </a:solidFill>
              <a:latin typeface="Roboto"/>
              <a:ea typeface="Roboto"/>
              <a:cs typeface="Roboto"/>
              <a:sym typeface="Roboto"/>
            </a:endParaRPr>
          </a:p>
          <a:p>
            <a:pPr indent="0" lvl="0" marL="0" rtl="0" algn="l">
              <a:spcBef>
                <a:spcPts val="0"/>
              </a:spcBef>
              <a:spcAft>
                <a:spcPts val="0"/>
              </a:spcAft>
              <a:buNone/>
            </a:pPr>
            <a:r>
              <a:t/>
            </a:r>
            <a:endParaRPr b="1" sz="1200">
              <a:solidFill>
                <a:srgbClr val="DD7E6B"/>
              </a:solidFill>
              <a:latin typeface="Roboto"/>
              <a:ea typeface="Roboto"/>
              <a:cs typeface="Roboto"/>
              <a:sym typeface="Roboto"/>
            </a:endParaRPr>
          </a:p>
        </p:txBody>
      </p:sp>
      <p:sp>
        <p:nvSpPr>
          <p:cNvPr id="3337" name="Google Shape;3337;p93"/>
          <p:cNvSpPr/>
          <p:nvPr/>
        </p:nvSpPr>
        <p:spPr>
          <a:xfrm>
            <a:off x="70575" y="1502325"/>
            <a:ext cx="6997800" cy="26535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93"/>
          <p:cNvSpPr txBox="1"/>
          <p:nvPr/>
        </p:nvSpPr>
        <p:spPr>
          <a:xfrm>
            <a:off x="2324647" y="3786525"/>
            <a:ext cx="276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검색해서 조회된 자재나 제품을 선택</a:t>
            </a:r>
            <a:endParaRPr b="1" sz="1200">
              <a:solidFill>
                <a:schemeClr val="dk1"/>
              </a:solidFill>
              <a:latin typeface="Roboto"/>
              <a:ea typeface="Roboto"/>
              <a:cs typeface="Roboto"/>
              <a:sym typeface="Roboto"/>
            </a:endParaRPr>
          </a:p>
        </p:txBody>
      </p:sp>
      <p:pic>
        <p:nvPicPr>
          <p:cNvPr id="3339" name="Google Shape;3339;p93"/>
          <p:cNvPicPr preferRelativeResize="0"/>
          <p:nvPr/>
        </p:nvPicPr>
        <p:blipFill>
          <a:blip r:embed="rId4">
            <a:alphaModFix/>
          </a:blip>
          <a:stretch>
            <a:fillRect/>
          </a:stretch>
        </p:blipFill>
        <p:spPr>
          <a:xfrm>
            <a:off x="242225" y="1652238"/>
            <a:ext cx="6654497" cy="2074550"/>
          </a:xfrm>
          <a:prstGeom prst="rect">
            <a:avLst/>
          </a:prstGeom>
          <a:solidFill>
            <a:srgbClr val="A4C2F4"/>
          </a:solidFill>
          <a:ln>
            <a:noFill/>
          </a:ln>
        </p:spPr>
      </p:pic>
      <p:sp>
        <p:nvSpPr>
          <p:cNvPr id="3340" name="Google Shape;3340;p93"/>
          <p:cNvSpPr/>
          <p:nvPr/>
        </p:nvSpPr>
        <p:spPr>
          <a:xfrm>
            <a:off x="6951450" y="688400"/>
            <a:ext cx="2049600" cy="2495700"/>
          </a:xfrm>
          <a:prstGeom prst="round2DiagRect">
            <a:avLst>
              <a:gd fmla="val 6406" name="adj1"/>
              <a:gd fmla="val 597"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1" name="Google Shape;3341;p93"/>
          <p:cNvPicPr preferRelativeResize="0"/>
          <p:nvPr/>
        </p:nvPicPr>
        <p:blipFill>
          <a:blip r:embed="rId5">
            <a:alphaModFix/>
          </a:blip>
          <a:stretch>
            <a:fillRect/>
          </a:stretch>
        </p:blipFill>
        <p:spPr>
          <a:xfrm>
            <a:off x="7068387" y="777664"/>
            <a:ext cx="1815726" cy="1963686"/>
          </a:xfrm>
          <a:prstGeom prst="rect">
            <a:avLst/>
          </a:prstGeom>
          <a:solidFill>
            <a:srgbClr val="A4C2F4"/>
          </a:solidFill>
          <a:ln>
            <a:noFill/>
          </a:ln>
        </p:spPr>
      </p:pic>
      <p:sp>
        <p:nvSpPr>
          <p:cNvPr id="3342" name="Google Shape;3342;p93"/>
          <p:cNvSpPr txBox="1"/>
          <p:nvPr/>
        </p:nvSpPr>
        <p:spPr>
          <a:xfrm>
            <a:off x="7160350" y="2814800"/>
            <a:ext cx="198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chemeClr val="dk1"/>
                </a:solidFill>
                <a:latin typeface="Roboto"/>
                <a:ea typeface="Roboto"/>
                <a:cs typeface="Roboto"/>
                <a:sym typeface="Roboto"/>
              </a:rPr>
              <a:t>검사 상세 정보 모달</a:t>
            </a:r>
            <a:endParaRPr b="1" sz="1200">
              <a:solidFill>
                <a:schemeClr val="dk1"/>
              </a:solidFill>
              <a:latin typeface="Roboto"/>
              <a:ea typeface="Roboto"/>
              <a:cs typeface="Roboto"/>
              <a:sym typeface="Roboto"/>
            </a:endParaRPr>
          </a:p>
        </p:txBody>
      </p:sp>
      <p:sp>
        <p:nvSpPr>
          <p:cNvPr id="3343" name="Google Shape;3343;p93"/>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75/101</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94"/>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9" name="Google Shape;3349;p94"/>
          <p:cNvCxnSpPr>
            <a:stCxn id="3350"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351" name="Google Shape;3351;p94"/>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52" name="Google Shape;3352;p94"/>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353" name="Google Shape;3353;p94"/>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54" name="Google Shape;3354;p94"/>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355" name="Google Shape;3355;p94"/>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56" name="Google Shape;3356;p94"/>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357" name="Google Shape;3357;p94"/>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58" name="Google Shape;3358;p94"/>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350" name="Google Shape;3350;p94"/>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359" name="Google Shape;3359;p94"/>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360" name="Google Shape;3360;p94"/>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361" name="Google Shape;3361;p94"/>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362" name="Google Shape;3362;p94"/>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363" name="Google Shape;3363;p94"/>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364" name="Google Shape;3364;p94"/>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365" name="Google Shape;3365;p94"/>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366" name="Google Shape;3366;p94"/>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67" name="Google Shape;3367;p94"/>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368" name="Google Shape;3368;p94"/>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369" name="Google Shape;3369;p94"/>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품질 검사 관리 - 4</a:t>
            </a:r>
            <a:endParaRPr b="1" sz="1200">
              <a:solidFill>
                <a:srgbClr val="DD7E6B"/>
              </a:solidFill>
              <a:latin typeface="Roboto"/>
              <a:ea typeface="Roboto"/>
              <a:cs typeface="Roboto"/>
              <a:sym typeface="Roboto"/>
            </a:endParaRPr>
          </a:p>
          <a:p>
            <a:pPr indent="0" lvl="0" marL="0" rtl="0" algn="l">
              <a:spcBef>
                <a:spcPts val="0"/>
              </a:spcBef>
              <a:spcAft>
                <a:spcPts val="0"/>
              </a:spcAft>
              <a:buNone/>
            </a:pPr>
            <a:r>
              <a:t/>
            </a:r>
            <a:endParaRPr b="1" sz="1200">
              <a:solidFill>
                <a:srgbClr val="DD7E6B"/>
              </a:solidFill>
              <a:latin typeface="Roboto"/>
              <a:ea typeface="Roboto"/>
              <a:cs typeface="Roboto"/>
              <a:sym typeface="Roboto"/>
            </a:endParaRPr>
          </a:p>
        </p:txBody>
      </p:sp>
      <p:sp>
        <p:nvSpPr>
          <p:cNvPr id="3370" name="Google Shape;3370;p94"/>
          <p:cNvSpPr/>
          <p:nvPr/>
        </p:nvSpPr>
        <p:spPr>
          <a:xfrm>
            <a:off x="363125" y="894750"/>
            <a:ext cx="3731100" cy="3738900"/>
          </a:xfrm>
          <a:prstGeom prst="round2DiagRect">
            <a:avLst>
              <a:gd fmla="val 6406" name="adj1"/>
              <a:gd fmla="val 597"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1" name="Google Shape;3371;p94"/>
          <p:cNvPicPr preferRelativeResize="0"/>
          <p:nvPr/>
        </p:nvPicPr>
        <p:blipFill>
          <a:blip r:embed="rId4">
            <a:alphaModFix/>
          </a:blip>
          <a:stretch>
            <a:fillRect/>
          </a:stretch>
        </p:blipFill>
        <p:spPr>
          <a:xfrm>
            <a:off x="685601" y="1131837"/>
            <a:ext cx="3018777" cy="3264725"/>
          </a:xfrm>
          <a:prstGeom prst="rect">
            <a:avLst/>
          </a:prstGeom>
          <a:solidFill>
            <a:srgbClr val="A4C2F4"/>
          </a:solidFill>
          <a:ln>
            <a:noFill/>
          </a:ln>
        </p:spPr>
      </p:pic>
      <p:sp>
        <p:nvSpPr>
          <p:cNvPr id="3372" name="Google Shape;3372;p94"/>
          <p:cNvSpPr/>
          <p:nvPr/>
        </p:nvSpPr>
        <p:spPr>
          <a:xfrm flipH="1" rot="10800000">
            <a:off x="2681325" y="2682200"/>
            <a:ext cx="873300" cy="3699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3373" name="Google Shape;3373;p94"/>
          <p:cNvSpPr/>
          <p:nvPr/>
        </p:nvSpPr>
        <p:spPr>
          <a:xfrm>
            <a:off x="4916725" y="894750"/>
            <a:ext cx="2791200" cy="3613200"/>
          </a:xfrm>
          <a:prstGeom prst="round2DiagRect">
            <a:avLst>
              <a:gd fmla="val 6406" name="adj1"/>
              <a:gd fmla="val 597"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74" name="Google Shape;3374;p94"/>
          <p:cNvPicPr preferRelativeResize="0"/>
          <p:nvPr/>
        </p:nvPicPr>
        <p:blipFill>
          <a:blip r:embed="rId5">
            <a:alphaModFix/>
          </a:blip>
          <a:stretch>
            <a:fillRect/>
          </a:stretch>
        </p:blipFill>
        <p:spPr>
          <a:xfrm>
            <a:off x="5032788" y="1125163"/>
            <a:ext cx="2441975" cy="3152383"/>
          </a:xfrm>
          <a:prstGeom prst="rect">
            <a:avLst/>
          </a:prstGeom>
          <a:solidFill>
            <a:srgbClr val="B6D7A8"/>
          </a:solidFill>
          <a:ln>
            <a:noFill/>
          </a:ln>
        </p:spPr>
      </p:pic>
      <p:sp>
        <p:nvSpPr>
          <p:cNvPr id="3375" name="Google Shape;3375;p94"/>
          <p:cNvSpPr/>
          <p:nvPr/>
        </p:nvSpPr>
        <p:spPr>
          <a:xfrm flipH="1" rot="10800000">
            <a:off x="5250275" y="2386725"/>
            <a:ext cx="1918200" cy="8058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3376" name="Google Shape;3376;p94"/>
          <p:cNvSpPr/>
          <p:nvPr/>
        </p:nvSpPr>
        <p:spPr>
          <a:xfrm flipH="1" rot="10800000">
            <a:off x="6825325" y="3298450"/>
            <a:ext cx="402300" cy="2139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3377" name="Google Shape;3377;p94"/>
          <p:cNvSpPr txBox="1"/>
          <p:nvPr/>
        </p:nvSpPr>
        <p:spPr>
          <a:xfrm>
            <a:off x="7611175" y="2312825"/>
            <a:ext cx="184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불량 사유와 불량 수량 입력</a:t>
            </a:r>
            <a:endParaRPr b="1" sz="900">
              <a:solidFill>
                <a:schemeClr val="dk1"/>
              </a:solidFill>
              <a:latin typeface="Roboto"/>
              <a:ea typeface="Roboto"/>
              <a:cs typeface="Roboto"/>
              <a:sym typeface="Roboto"/>
            </a:endParaRPr>
          </a:p>
        </p:txBody>
      </p:sp>
      <p:sp>
        <p:nvSpPr>
          <p:cNvPr id="3378" name="Google Shape;3378;p94"/>
          <p:cNvSpPr txBox="1"/>
          <p:nvPr/>
        </p:nvSpPr>
        <p:spPr>
          <a:xfrm>
            <a:off x="7611175" y="3189250"/>
            <a:ext cx="184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900">
                <a:solidFill>
                  <a:schemeClr val="dk1"/>
                </a:solidFill>
                <a:latin typeface="Roboto"/>
                <a:ea typeface="Roboto"/>
                <a:cs typeface="Roboto"/>
                <a:sym typeface="Roboto"/>
              </a:rPr>
              <a:t>해당 항목을 내역에서 삭제</a:t>
            </a:r>
            <a:endParaRPr b="1" sz="900">
              <a:solidFill>
                <a:schemeClr val="dk1"/>
              </a:solidFill>
              <a:latin typeface="Roboto"/>
              <a:ea typeface="Roboto"/>
              <a:cs typeface="Roboto"/>
              <a:sym typeface="Roboto"/>
            </a:endParaRPr>
          </a:p>
        </p:txBody>
      </p:sp>
      <p:cxnSp>
        <p:nvCxnSpPr>
          <p:cNvPr id="3379" name="Google Shape;3379;p94"/>
          <p:cNvCxnSpPr>
            <a:stCxn id="3375" idx="3"/>
            <a:endCxn id="3377" idx="1"/>
          </p:cNvCxnSpPr>
          <p:nvPr/>
        </p:nvCxnSpPr>
        <p:spPr>
          <a:xfrm flipH="1" rot="10800000">
            <a:off x="7168475" y="2474325"/>
            <a:ext cx="442800" cy="315300"/>
          </a:xfrm>
          <a:prstGeom prst="bentConnector3">
            <a:avLst>
              <a:gd fmla="val 49989" name="adj1"/>
            </a:avLst>
          </a:prstGeom>
          <a:noFill/>
          <a:ln cap="flat" cmpd="sng" w="9525">
            <a:solidFill>
              <a:schemeClr val="dk1"/>
            </a:solidFill>
            <a:prstDash val="dash"/>
            <a:round/>
            <a:headEnd len="med" w="med" type="none"/>
            <a:tailEnd len="med" w="med" type="none"/>
          </a:ln>
        </p:spPr>
      </p:cxnSp>
      <p:cxnSp>
        <p:nvCxnSpPr>
          <p:cNvPr id="3380" name="Google Shape;3380;p94"/>
          <p:cNvCxnSpPr>
            <a:stCxn id="3376" idx="3"/>
            <a:endCxn id="3378" idx="1"/>
          </p:cNvCxnSpPr>
          <p:nvPr/>
        </p:nvCxnSpPr>
        <p:spPr>
          <a:xfrm flipH="1" rot="10800000">
            <a:off x="7227625" y="3350800"/>
            <a:ext cx="383700" cy="54600"/>
          </a:xfrm>
          <a:prstGeom prst="straightConnector1">
            <a:avLst/>
          </a:prstGeom>
          <a:noFill/>
          <a:ln cap="flat" cmpd="sng" w="9525">
            <a:solidFill>
              <a:schemeClr val="dk1"/>
            </a:solidFill>
            <a:prstDash val="dash"/>
            <a:round/>
            <a:headEnd len="med" w="med" type="none"/>
            <a:tailEnd len="med" w="med" type="none"/>
          </a:ln>
        </p:spPr>
      </p:cxnSp>
      <p:sp>
        <p:nvSpPr>
          <p:cNvPr id="3381" name="Google Shape;3381;p94"/>
          <p:cNvSpPr/>
          <p:nvPr/>
        </p:nvSpPr>
        <p:spPr>
          <a:xfrm>
            <a:off x="4114575" y="2635925"/>
            <a:ext cx="781800" cy="3936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3382" name="Google Shape;3382;p94"/>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76/101</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p:nvPr/>
        </p:nvSpPr>
        <p:spPr>
          <a:xfrm>
            <a:off x="294475" y="1129450"/>
            <a:ext cx="8596200" cy="3713400"/>
          </a:xfrm>
          <a:prstGeom prst="round2DiagRect">
            <a:avLst>
              <a:gd fmla="val 16667" name="adj1"/>
              <a:gd fmla="val 0" name="adj2"/>
            </a:avLst>
          </a:pr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txBox="1"/>
          <p:nvPr>
            <p:ph type="ctrTitle"/>
          </p:nvPr>
        </p:nvSpPr>
        <p:spPr>
          <a:xfrm>
            <a:off x="3064850" y="375625"/>
            <a:ext cx="3287700" cy="59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800">
                <a:latin typeface="Malgun Gothic"/>
                <a:ea typeface="Malgun Gothic"/>
                <a:cs typeface="Malgun Gothic"/>
                <a:sym typeface="Malgun Gothic"/>
              </a:rPr>
              <a:t>수행 절차 및 방법</a:t>
            </a:r>
            <a:endParaRPr sz="2800">
              <a:latin typeface="Malgun Gothic"/>
              <a:ea typeface="Malgun Gothic"/>
              <a:cs typeface="Malgun Gothic"/>
              <a:sym typeface="Malgun Gothic"/>
            </a:endParaRPr>
          </a:p>
        </p:txBody>
      </p:sp>
      <p:graphicFrame>
        <p:nvGraphicFramePr>
          <p:cNvPr id="243" name="Google Shape;243;p23"/>
          <p:cNvGraphicFramePr/>
          <p:nvPr/>
        </p:nvGraphicFramePr>
        <p:xfrm>
          <a:off x="546800" y="1310509"/>
          <a:ext cx="3000000" cy="3000000"/>
        </p:xfrm>
        <a:graphic>
          <a:graphicData uri="http://schemas.openxmlformats.org/drawingml/2006/table">
            <a:tbl>
              <a:tblPr>
                <a:noFill/>
                <a:tableStyleId>{355D80E5-F60F-456B-AE0E-BA57237075D6}</a:tableStyleId>
              </a:tblPr>
              <a:tblGrid>
                <a:gridCol w="1142750"/>
                <a:gridCol w="1872450"/>
                <a:gridCol w="3064875"/>
                <a:gridCol w="2050425"/>
              </a:tblGrid>
              <a:tr h="485925">
                <a:tc>
                  <a:txBody>
                    <a:bodyPr/>
                    <a:lstStyle/>
                    <a:p>
                      <a:pPr indent="0" lvl="0" marL="0" rtl="0" algn="ctr">
                        <a:spcBef>
                          <a:spcPts val="0"/>
                        </a:spcBef>
                        <a:spcAft>
                          <a:spcPts val="0"/>
                        </a:spcAft>
                        <a:buNone/>
                      </a:pPr>
                      <a:r>
                        <a:rPr b="1" lang="es" sz="2000">
                          <a:solidFill>
                            <a:schemeClr val="accent1"/>
                          </a:solidFill>
                          <a:latin typeface="Amatic SC"/>
                          <a:ea typeface="Amatic SC"/>
                          <a:cs typeface="Amatic SC"/>
                          <a:sym typeface="Amatic SC"/>
                        </a:rPr>
                        <a:t>구분</a:t>
                      </a:r>
                      <a:endParaRPr b="1" sz="2000">
                        <a:solidFill>
                          <a:schemeClr val="accent1"/>
                        </a:solidFill>
                        <a:latin typeface="Amatic SC"/>
                        <a:ea typeface="Amatic SC"/>
                        <a:cs typeface="Amatic SC"/>
                        <a:sym typeface="Amatic SC"/>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s" sz="2000">
                          <a:solidFill>
                            <a:schemeClr val="accent1"/>
                          </a:solidFill>
                          <a:latin typeface="Amatic SC"/>
                          <a:ea typeface="Amatic SC"/>
                          <a:cs typeface="Amatic SC"/>
                          <a:sym typeface="Amatic SC"/>
                        </a:rPr>
                        <a:t>기간</a:t>
                      </a:r>
                      <a:endParaRPr b="1" sz="2000">
                        <a:solidFill>
                          <a:schemeClr val="accent1"/>
                        </a:solidFill>
                        <a:latin typeface="Amatic SC"/>
                        <a:ea typeface="Amatic SC"/>
                        <a:cs typeface="Amatic SC"/>
                        <a:sym typeface="Amatic SC"/>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s" sz="2000">
                          <a:solidFill>
                            <a:schemeClr val="accent1"/>
                          </a:solidFill>
                          <a:latin typeface="Amatic SC"/>
                          <a:ea typeface="Amatic SC"/>
                          <a:cs typeface="Amatic SC"/>
                          <a:sym typeface="Amatic SC"/>
                        </a:rPr>
                        <a:t>활동</a:t>
                      </a:r>
                      <a:endParaRPr b="1" sz="2000">
                        <a:solidFill>
                          <a:schemeClr val="accent1"/>
                        </a:solidFill>
                        <a:latin typeface="Amatic SC"/>
                        <a:ea typeface="Amatic SC"/>
                        <a:cs typeface="Amatic SC"/>
                        <a:sym typeface="Amatic SC"/>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b="1" lang="es" sz="2000">
                          <a:solidFill>
                            <a:schemeClr val="accent1"/>
                          </a:solidFill>
                          <a:latin typeface="Amatic SC"/>
                          <a:ea typeface="Amatic SC"/>
                          <a:cs typeface="Amatic SC"/>
                          <a:sym typeface="Amatic SC"/>
                        </a:rPr>
                        <a:t>비고</a:t>
                      </a:r>
                      <a:endParaRPr b="1" sz="2000">
                        <a:solidFill>
                          <a:schemeClr val="accent1"/>
                        </a:solidFill>
                        <a:latin typeface="Amatic SC"/>
                        <a:ea typeface="Amatic SC"/>
                        <a:cs typeface="Amatic SC"/>
                        <a:sym typeface="Amatic SC"/>
                      </a:endParaRPr>
                    </a:p>
                  </a:txBody>
                  <a:tcPr marT="91425" marB="91425" marR="91425" marL="91425" anchor="ctr">
                    <a:lnL cap="flat" cmpd="sng" w="19050">
                      <a:solidFill>
                        <a:schemeClr val="lt1">
                          <a:alpha val="0"/>
                        </a:schemeClr>
                      </a:solidFill>
                      <a:prstDash val="solid"/>
                      <a:round/>
                      <a:headEnd len="sm" w="sm" type="none"/>
                      <a:tailEnd len="sm" w="sm" type="none"/>
                    </a:lnL>
                    <a:lnR cap="flat" cmpd="sng" w="19050">
                      <a:solidFill>
                        <a:schemeClr val="lt1">
                          <a:alpha val="0"/>
                        </a:scheme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chemeClr val="lt1">
                          <a:alpha val="0"/>
                        </a:schemeClr>
                      </a:solidFill>
                      <a:prstDash val="solid"/>
                      <a:round/>
                      <a:headEnd len="sm" w="sm" type="none"/>
                      <a:tailEnd len="sm" w="sm" type="none"/>
                    </a:lnB>
                  </a:tcPr>
                </a:tc>
              </a:tr>
              <a:tr h="474050">
                <a:tc>
                  <a:txBody>
                    <a:bodyPr/>
                    <a:lstStyle/>
                    <a:p>
                      <a:pPr indent="0" lvl="0" marL="0" rtl="0" algn="ctr">
                        <a:spcBef>
                          <a:spcPts val="0"/>
                        </a:spcBef>
                        <a:spcAft>
                          <a:spcPts val="0"/>
                        </a:spcAft>
                        <a:buNone/>
                      </a:pPr>
                      <a:r>
                        <a:rPr b="1" lang="es">
                          <a:solidFill>
                            <a:schemeClr val="dk1"/>
                          </a:solidFill>
                          <a:latin typeface="Roboto"/>
                          <a:ea typeface="Roboto"/>
                          <a:cs typeface="Roboto"/>
                          <a:sym typeface="Roboto"/>
                        </a:rPr>
                        <a:t>기획</a:t>
                      </a:r>
                      <a:endParaRPr b="1">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latin typeface="Muli"/>
                          <a:ea typeface="Muli"/>
                          <a:cs typeface="Muli"/>
                          <a:sym typeface="Muli"/>
                        </a:rPr>
                        <a:t>12/03 ~ 12/04</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latin typeface="Roboto"/>
                          <a:ea typeface="Roboto"/>
                          <a:cs typeface="Roboto"/>
                          <a:sym typeface="Roboto"/>
                        </a:rPr>
                        <a:t>아이디어 선정</a:t>
                      </a:r>
                      <a:endParaRPr>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chemeClr val="lt1">
                          <a:alpha val="0"/>
                        </a:scheme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r h="474050">
                <a:tc>
                  <a:txBody>
                    <a:bodyPr/>
                    <a:lstStyle/>
                    <a:p>
                      <a:pPr indent="0" lvl="0" marL="0" rtl="0" algn="ctr">
                        <a:spcBef>
                          <a:spcPts val="0"/>
                        </a:spcBef>
                        <a:spcAft>
                          <a:spcPts val="0"/>
                        </a:spcAft>
                        <a:buClr>
                          <a:schemeClr val="dk1"/>
                        </a:buClr>
                        <a:buSzPts val="1100"/>
                        <a:buFont typeface="Arial"/>
                        <a:buNone/>
                      </a:pPr>
                      <a:r>
                        <a:rPr b="1" lang="es">
                          <a:solidFill>
                            <a:schemeClr val="dk1"/>
                          </a:solidFill>
                          <a:latin typeface="Roboto"/>
                          <a:ea typeface="Roboto"/>
                          <a:cs typeface="Roboto"/>
                          <a:sym typeface="Roboto"/>
                        </a:rPr>
                        <a:t>화면설계 </a:t>
                      </a:r>
                      <a:endParaRPr b="1">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latin typeface="Muli"/>
                          <a:ea typeface="Muli"/>
                          <a:cs typeface="Muli"/>
                          <a:sym typeface="Muli"/>
                        </a:rPr>
                        <a:t>12/05 ~ 12/09</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a:solidFill>
                            <a:schemeClr val="dk1"/>
                          </a:solidFill>
                          <a:latin typeface="Roboto"/>
                          <a:ea typeface="Roboto"/>
                          <a:cs typeface="Roboto"/>
                          <a:sym typeface="Roboto"/>
                        </a:rPr>
                        <a:t>MES 자료 조사</a:t>
                      </a:r>
                      <a:endParaRPr>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r h="474050">
                <a:tc>
                  <a:txBody>
                    <a:bodyPr/>
                    <a:lstStyle/>
                    <a:p>
                      <a:pPr indent="0" lvl="0" marL="0" rtl="0" algn="ctr">
                        <a:spcBef>
                          <a:spcPts val="0"/>
                        </a:spcBef>
                        <a:spcAft>
                          <a:spcPts val="0"/>
                        </a:spcAft>
                        <a:buNone/>
                      </a:pPr>
                      <a:r>
                        <a:rPr b="1" lang="es">
                          <a:solidFill>
                            <a:schemeClr val="dk1"/>
                          </a:solidFill>
                          <a:latin typeface="Roboto"/>
                          <a:ea typeface="Roboto"/>
                          <a:cs typeface="Roboto"/>
                          <a:sym typeface="Roboto"/>
                        </a:rPr>
                        <a:t>DB 설계</a:t>
                      </a:r>
                      <a:endParaRPr b="1">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latin typeface="Muli"/>
                          <a:ea typeface="Muli"/>
                          <a:cs typeface="Muli"/>
                          <a:sym typeface="Muli"/>
                        </a:rPr>
                        <a:t>12/10 ~ 12/12</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latin typeface="Roboto"/>
                          <a:ea typeface="Roboto"/>
                          <a:cs typeface="Roboto"/>
                          <a:sym typeface="Roboto"/>
                        </a:rPr>
                        <a:t>논리적/물리적 설계</a:t>
                      </a:r>
                      <a:endParaRPr>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r h="474050">
                <a:tc>
                  <a:txBody>
                    <a:bodyPr/>
                    <a:lstStyle/>
                    <a:p>
                      <a:pPr indent="0" lvl="0" marL="0" rtl="0" algn="ctr">
                        <a:spcBef>
                          <a:spcPts val="0"/>
                        </a:spcBef>
                        <a:spcAft>
                          <a:spcPts val="0"/>
                        </a:spcAft>
                        <a:buClr>
                          <a:schemeClr val="dk1"/>
                        </a:buClr>
                        <a:buSzPts val="1100"/>
                        <a:buFont typeface="Arial"/>
                        <a:buNone/>
                      </a:pPr>
                      <a:r>
                        <a:rPr b="1" lang="es">
                          <a:solidFill>
                            <a:schemeClr val="dk1"/>
                          </a:solidFill>
                          <a:latin typeface="Roboto"/>
                          <a:ea typeface="Roboto"/>
                          <a:cs typeface="Roboto"/>
                          <a:sym typeface="Roboto"/>
                        </a:rPr>
                        <a:t>개발</a:t>
                      </a:r>
                      <a:endParaRPr b="1">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latin typeface="Muli"/>
                          <a:ea typeface="Muli"/>
                          <a:cs typeface="Muli"/>
                          <a:sym typeface="Muli"/>
                        </a:rPr>
                        <a:t>12/13 ~ 01/02</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r h="474050">
                <a:tc>
                  <a:txBody>
                    <a:bodyPr/>
                    <a:lstStyle/>
                    <a:p>
                      <a:pPr indent="0" lvl="0" marL="0" rtl="0" algn="ctr">
                        <a:spcBef>
                          <a:spcPts val="0"/>
                        </a:spcBef>
                        <a:spcAft>
                          <a:spcPts val="0"/>
                        </a:spcAft>
                        <a:buClr>
                          <a:schemeClr val="dk1"/>
                        </a:buClr>
                        <a:buSzPts val="1100"/>
                        <a:buFont typeface="Arial"/>
                        <a:buNone/>
                      </a:pPr>
                      <a:r>
                        <a:rPr b="1" lang="es">
                          <a:solidFill>
                            <a:schemeClr val="dk1"/>
                          </a:solidFill>
                          <a:latin typeface="Roboto"/>
                          <a:ea typeface="Roboto"/>
                          <a:cs typeface="Roboto"/>
                          <a:sym typeface="Roboto"/>
                        </a:rPr>
                        <a:t>테스트</a:t>
                      </a:r>
                      <a:endParaRPr b="1">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latin typeface="Muli"/>
                          <a:ea typeface="Muli"/>
                          <a:cs typeface="Muli"/>
                          <a:sym typeface="Muli"/>
                        </a:rPr>
                        <a:t>01</a:t>
                      </a:r>
                      <a:r>
                        <a:rPr lang="es">
                          <a:solidFill>
                            <a:schemeClr val="dk1"/>
                          </a:solidFill>
                          <a:latin typeface="Muli"/>
                          <a:ea typeface="Muli"/>
                          <a:cs typeface="Muli"/>
                          <a:sym typeface="Muli"/>
                        </a:rPr>
                        <a:t>/02 ~ 01/06</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s">
                          <a:solidFill>
                            <a:schemeClr val="dk1"/>
                          </a:solidFill>
                          <a:latin typeface="Roboto"/>
                          <a:ea typeface="Roboto"/>
                          <a:cs typeface="Roboto"/>
                          <a:sym typeface="Roboto"/>
                        </a:rPr>
                        <a:t>결함대장 작성</a:t>
                      </a:r>
                      <a:endParaRPr>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r h="474050">
                <a:tc>
                  <a:txBody>
                    <a:bodyPr/>
                    <a:lstStyle/>
                    <a:p>
                      <a:pPr indent="0" lvl="0" marL="0" rtl="0" algn="ctr">
                        <a:spcBef>
                          <a:spcPts val="0"/>
                        </a:spcBef>
                        <a:spcAft>
                          <a:spcPts val="0"/>
                        </a:spcAft>
                        <a:buNone/>
                      </a:pPr>
                      <a:r>
                        <a:rPr b="1" lang="es">
                          <a:solidFill>
                            <a:schemeClr val="dk1"/>
                          </a:solidFill>
                          <a:latin typeface="Roboto"/>
                          <a:ea typeface="Roboto"/>
                          <a:cs typeface="Roboto"/>
                          <a:sym typeface="Roboto"/>
                        </a:rPr>
                        <a:t>배포</a:t>
                      </a:r>
                      <a:endParaRPr b="1">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s">
                          <a:solidFill>
                            <a:schemeClr val="dk1"/>
                          </a:solidFill>
                          <a:latin typeface="Muli"/>
                          <a:ea typeface="Muli"/>
                          <a:cs typeface="Muli"/>
                          <a:sym typeface="Muli"/>
                        </a:rPr>
                        <a:t>01/07</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Muli"/>
                        <a:ea typeface="Muli"/>
                        <a:cs typeface="Muli"/>
                        <a:sym typeface="Muli"/>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c>
                  <a:txBody>
                    <a:bodyPr/>
                    <a:lstStyle/>
                    <a:p>
                      <a:pPr indent="0" lvl="0" marL="0" rtl="0" algn="ctr">
                        <a:spcBef>
                          <a:spcPts val="0"/>
                        </a:spcBef>
                        <a:spcAft>
                          <a:spcPts val="0"/>
                        </a:spcAft>
                        <a:buNone/>
                      </a:pPr>
                      <a:r>
                        <a:t/>
                      </a:r>
                      <a:endParaRPr>
                        <a:solidFill>
                          <a:schemeClr val="dk1"/>
                        </a:solidFill>
                        <a:latin typeface="Roboto"/>
                        <a:ea typeface="Roboto"/>
                        <a:cs typeface="Roboto"/>
                        <a:sym typeface="Roboto"/>
                      </a:endParaRPr>
                    </a:p>
                  </a:txBody>
                  <a:tcPr marT="91425" marB="91425" marR="91425" marL="91425" anchor="ctr">
                    <a:lnL cap="flat" cmpd="sng" w="19050">
                      <a:solidFill>
                        <a:srgbClr val="666666">
                          <a:alpha val="0"/>
                        </a:srgbClr>
                      </a:solidFill>
                      <a:prstDash val="solid"/>
                      <a:round/>
                      <a:headEnd len="sm" w="sm" type="none"/>
                      <a:tailEnd len="sm" w="sm" type="none"/>
                    </a:lnL>
                    <a:lnR cap="flat" cmpd="sng" w="19050">
                      <a:solidFill>
                        <a:srgbClr val="666666">
                          <a:alpha val="0"/>
                        </a:srgbClr>
                      </a:solidFill>
                      <a:prstDash val="solid"/>
                      <a:round/>
                      <a:headEnd len="sm" w="sm" type="none"/>
                      <a:tailEnd len="sm" w="sm" type="none"/>
                    </a:lnR>
                    <a:lnT cap="flat" cmpd="sng" w="19050">
                      <a:solidFill>
                        <a:srgbClr val="666666">
                          <a:alpha val="0"/>
                        </a:srgbClr>
                      </a:solidFill>
                      <a:prstDash val="solid"/>
                      <a:round/>
                      <a:headEnd len="sm" w="sm" type="none"/>
                      <a:tailEnd len="sm" w="sm" type="none"/>
                    </a:lnT>
                    <a:lnB cap="flat" cmpd="sng" w="19050">
                      <a:solidFill>
                        <a:srgbClr val="666666">
                          <a:alpha val="0"/>
                        </a:srgbClr>
                      </a:solidFill>
                      <a:prstDash val="solid"/>
                      <a:round/>
                      <a:headEnd len="sm" w="sm" type="none"/>
                      <a:tailEnd len="sm" w="sm" type="none"/>
                    </a:lnB>
                  </a:tcPr>
                </a:tc>
              </a:tr>
            </a:tbl>
          </a:graphicData>
        </a:graphic>
      </p:graphicFrame>
      <p:grpSp>
        <p:nvGrpSpPr>
          <p:cNvPr id="244" name="Google Shape;244;p23"/>
          <p:cNvGrpSpPr/>
          <p:nvPr/>
        </p:nvGrpSpPr>
        <p:grpSpPr>
          <a:xfrm rot="-811383">
            <a:off x="6120854" y="96146"/>
            <a:ext cx="944731" cy="1034494"/>
            <a:chOff x="7514225" y="3367099"/>
            <a:chExt cx="1429856" cy="1776409"/>
          </a:xfrm>
        </p:grpSpPr>
        <p:pic>
          <p:nvPicPr>
            <p:cNvPr id="245" name="Google Shape;245;p23"/>
            <p:cNvPicPr preferRelativeResize="0"/>
            <p:nvPr/>
          </p:nvPicPr>
          <p:blipFill>
            <a:blip r:embed="rId3">
              <a:alphaModFix/>
            </a:blip>
            <a:stretch>
              <a:fillRect/>
            </a:stretch>
          </p:blipFill>
          <p:spPr>
            <a:xfrm rot="4234983">
              <a:off x="7618143" y="3503424"/>
              <a:ext cx="891942" cy="851701"/>
            </a:xfrm>
            <a:prstGeom prst="rect">
              <a:avLst/>
            </a:prstGeom>
            <a:noFill/>
            <a:ln>
              <a:noFill/>
            </a:ln>
          </p:spPr>
        </p:pic>
        <p:grpSp>
          <p:nvGrpSpPr>
            <p:cNvPr id="246" name="Google Shape;246;p23"/>
            <p:cNvGrpSpPr/>
            <p:nvPr/>
          </p:nvGrpSpPr>
          <p:grpSpPr>
            <a:xfrm>
              <a:off x="7514236" y="3520671"/>
              <a:ext cx="1429845" cy="1622836"/>
              <a:chOff x="6241722" y="2290575"/>
              <a:chExt cx="2282275" cy="2591148"/>
            </a:xfrm>
          </p:grpSpPr>
          <p:pic>
            <p:nvPicPr>
              <p:cNvPr id="247" name="Google Shape;247;p23"/>
              <p:cNvPicPr preferRelativeResize="0"/>
              <p:nvPr/>
            </p:nvPicPr>
            <p:blipFill>
              <a:blip r:embed="rId4">
                <a:alphaModFix/>
              </a:blip>
              <a:stretch>
                <a:fillRect/>
              </a:stretch>
            </p:blipFill>
            <p:spPr>
              <a:xfrm rot="10248104">
                <a:off x="6893831" y="2395740"/>
                <a:ext cx="1427925" cy="1394076"/>
              </a:xfrm>
              <a:prstGeom prst="rect">
                <a:avLst/>
              </a:prstGeom>
              <a:noFill/>
              <a:ln>
                <a:noFill/>
              </a:ln>
            </p:spPr>
          </p:pic>
          <p:pic>
            <p:nvPicPr>
              <p:cNvPr id="248" name="Google Shape;248;p23"/>
              <p:cNvPicPr preferRelativeResize="0"/>
              <p:nvPr/>
            </p:nvPicPr>
            <p:blipFill>
              <a:blip r:embed="rId5">
                <a:alphaModFix/>
              </a:blip>
              <a:stretch>
                <a:fillRect/>
              </a:stretch>
            </p:blipFill>
            <p:spPr>
              <a:xfrm rot="1123198">
                <a:off x="6377163" y="3414525"/>
                <a:ext cx="2011394" cy="1175522"/>
              </a:xfrm>
              <a:prstGeom prst="rect">
                <a:avLst/>
              </a:prstGeom>
              <a:noFill/>
              <a:ln>
                <a:noFill/>
              </a:ln>
            </p:spPr>
          </p:pic>
        </p:grpSp>
      </p:grpSp>
      <p:grpSp>
        <p:nvGrpSpPr>
          <p:cNvPr id="249" name="Google Shape;249;p23"/>
          <p:cNvGrpSpPr/>
          <p:nvPr/>
        </p:nvGrpSpPr>
        <p:grpSpPr>
          <a:xfrm>
            <a:off x="3864551" y="1861375"/>
            <a:ext cx="1084200" cy="355800"/>
            <a:chOff x="3143500" y="1274050"/>
            <a:chExt cx="1084200" cy="355800"/>
          </a:xfrm>
        </p:grpSpPr>
        <p:sp>
          <p:nvSpPr>
            <p:cNvPr id="250" name="Google Shape;250;p23"/>
            <p:cNvSpPr/>
            <p:nvPr/>
          </p:nvSpPr>
          <p:spPr>
            <a:xfrm>
              <a:off x="3152300" y="1274050"/>
              <a:ext cx="986400" cy="355800"/>
            </a:xfrm>
            <a:prstGeom prst="round2DiagRect">
              <a:avLst>
                <a:gd fmla="val 16667" name="adj1"/>
                <a:gd fmla="val 119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txBox="1"/>
            <p:nvPr/>
          </p:nvSpPr>
          <p:spPr>
            <a:xfrm>
              <a:off x="3143500" y="1274050"/>
              <a:ext cx="10842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Amatic SC"/>
                  <a:ea typeface="Amatic SC"/>
                  <a:cs typeface="Amatic SC"/>
                  <a:sym typeface="Amatic SC"/>
                </a:rPr>
                <a:t>기획안 작성</a:t>
              </a:r>
              <a:endParaRPr sz="1200">
                <a:solidFill>
                  <a:schemeClr val="lt1"/>
                </a:solidFill>
                <a:latin typeface="Amatic SC"/>
                <a:ea typeface="Amatic SC"/>
                <a:cs typeface="Amatic SC"/>
                <a:sym typeface="Amatic SC"/>
              </a:endParaRPr>
            </a:p>
          </p:txBody>
        </p:sp>
      </p:grpSp>
      <p:grpSp>
        <p:nvGrpSpPr>
          <p:cNvPr id="252" name="Google Shape;252;p23"/>
          <p:cNvGrpSpPr/>
          <p:nvPr/>
        </p:nvGrpSpPr>
        <p:grpSpPr>
          <a:xfrm>
            <a:off x="4948795" y="1861375"/>
            <a:ext cx="1236639" cy="355800"/>
            <a:chOff x="3143500" y="1274050"/>
            <a:chExt cx="1084200" cy="355800"/>
          </a:xfrm>
        </p:grpSpPr>
        <p:sp>
          <p:nvSpPr>
            <p:cNvPr id="253" name="Google Shape;253;p23"/>
            <p:cNvSpPr/>
            <p:nvPr/>
          </p:nvSpPr>
          <p:spPr>
            <a:xfrm>
              <a:off x="3152300" y="1274050"/>
              <a:ext cx="986400" cy="355800"/>
            </a:xfrm>
            <a:prstGeom prst="round2DiagRect">
              <a:avLst>
                <a:gd fmla="val 16667" name="adj1"/>
                <a:gd fmla="val 119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txBox="1"/>
            <p:nvPr/>
          </p:nvSpPr>
          <p:spPr>
            <a:xfrm>
              <a:off x="3143500" y="1274050"/>
              <a:ext cx="10842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Amatic SC"/>
                  <a:ea typeface="Amatic SC"/>
                  <a:cs typeface="Amatic SC"/>
                  <a:sym typeface="Amatic SC"/>
                </a:rPr>
                <a:t>주요 기능 설정</a:t>
              </a:r>
              <a:endParaRPr sz="1200">
                <a:solidFill>
                  <a:schemeClr val="lt1"/>
                </a:solidFill>
                <a:latin typeface="Amatic SC"/>
                <a:ea typeface="Amatic SC"/>
                <a:cs typeface="Amatic SC"/>
                <a:sym typeface="Amatic SC"/>
              </a:endParaRPr>
            </a:p>
          </p:txBody>
        </p:sp>
      </p:grpSp>
      <p:grpSp>
        <p:nvGrpSpPr>
          <p:cNvPr id="255" name="Google Shape;255;p23"/>
          <p:cNvGrpSpPr/>
          <p:nvPr/>
        </p:nvGrpSpPr>
        <p:grpSpPr>
          <a:xfrm>
            <a:off x="3864590" y="2350800"/>
            <a:ext cx="1236639" cy="355800"/>
            <a:chOff x="3143500" y="1274050"/>
            <a:chExt cx="1084200" cy="355800"/>
          </a:xfrm>
        </p:grpSpPr>
        <p:sp>
          <p:nvSpPr>
            <p:cNvPr id="256" name="Google Shape;256;p23"/>
            <p:cNvSpPr/>
            <p:nvPr/>
          </p:nvSpPr>
          <p:spPr>
            <a:xfrm>
              <a:off x="3152300" y="1274050"/>
              <a:ext cx="986400" cy="355800"/>
            </a:xfrm>
            <a:prstGeom prst="round2DiagRect">
              <a:avLst>
                <a:gd fmla="val 16667" name="adj1"/>
                <a:gd fmla="val 119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txBox="1"/>
            <p:nvPr/>
          </p:nvSpPr>
          <p:spPr>
            <a:xfrm>
              <a:off x="3143500" y="1274050"/>
              <a:ext cx="10842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Amatic SC"/>
                  <a:ea typeface="Amatic SC"/>
                  <a:cs typeface="Amatic SC"/>
                  <a:sym typeface="Amatic SC"/>
                </a:rPr>
                <a:t>요구사항 분석</a:t>
              </a:r>
              <a:endParaRPr sz="1200">
                <a:solidFill>
                  <a:schemeClr val="lt1"/>
                </a:solidFill>
                <a:latin typeface="Amatic SC"/>
                <a:ea typeface="Amatic SC"/>
                <a:cs typeface="Amatic SC"/>
                <a:sym typeface="Amatic SC"/>
              </a:endParaRPr>
            </a:p>
          </p:txBody>
        </p:sp>
      </p:grpSp>
      <p:grpSp>
        <p:nvGrpSpPr>
          <p:cNvPr id="258" name="Google Shape;258;p23"/>
          <p:cNvGrpSpPr/>
          <p:nvPr/>
        </p:nvGrpSpPr>
        <p:grpSpPr>
          <a:xfrm>
            <a:off x="5163815" y="2350800"/>
            <a:ext cx="1236639" cy="355800"/>
            <a:chOff x="3143500" y="1274050"/>
            <a:chExt cx="1084200" cy="355800"/>
          </a:xfrm>
        </p:grpSpPr>
        <p:sp>
          <p:nvSpPr>
            <p:cNvPr id="259" name="Google Shape;259;p23"/>
            <p:cNvSpPr/>
            <p:nvPr/>
          </p:nvSpPr>
          <p:spPr>
            <a:xfrm>
              <a:off x="3152300" y="1274050"/>
              <a:ext cx="986400" cy="355800"/>
            </a:xfrm>
            <a:prstGeom prst="round2DiagRect">
              <a:avLst>
                <a:gd fmla="val 16667" name="adj1"/>
                <a:gd fmla="val 119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txBox="1"/>
            <p:nvPr/>
          </p:nvSpPr>
          <p:spPr>
            <a:xfrm>
              <a:off x="3143500" y="1274050"/>
              <a:ext cx="10842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Nanum Gothic Coding"/>
                  <a:ea typeface="Nanum Gothic Coding"/>
                  <a:cs typeface="Nanum Gothic Coding"/>
                  <a:sym typeface="Nanum Gothic Coding"/>
                </a:rPr>
                <a:t> Ui/Ux </a:t>
              </a:r>
              <a:r>
                <a:rPr lang="es" sz="1200">
                  <a:solidFill>
                    <a:schemeClr val="lt1"/>
                  </a:solidFill>
                  <a:latin typeface="Amatic SC"/>
                  <a:ea typeface="Amatic SC"/>
                  <a:cs typeface="Amatic SC"/>
                  <a:sym typeface="Amatic SC"/>
                </a:rPr>
                <a:t>설계</a:t>
              </a:r>
              <a:endParaRPr sz="1200">
                <a:solidFill>
                  <a:schemeClr val="lt1"/>
                </a:solidFill>
                <a:latin typeface="Amatic SC"/>
                <a:ea typeface="Amatic SC"/>
                <a:cs typeface="Amatic SC"/>
                <a:sym typeface="Amatic SC"/>
              </a:endParaRPr>
            </a:p>
          </p:txBody>
        </p:sp>
      </p:grpSp>
      <p:grpSp>
        <p:nvGrpSpPr>
          <p:cNvPr id="261" name="Google Shape;261;p23"/>
          <p:cNvGrpSpPr/>
          <p:nvPr/>
        </p:nvGrpSpPr>
        <p:grpSpPr>
          <a:xfrm>
            <a:off x="3864579" y="2840225"/>
            <a:ext cx="1751440" cy="355800"/>
            <a:chOff x="3143513" y="1274050"/>
            <a:chExt cx="1418400" cy="355800"/>
          </a:xfrm>
        </p:grpSpPr>
        <p:sp>
          <p:nvSpPr>
            <p:cNvPr id="262" name="Google Shape;262;p23"/>
            <p:cNvSpPr/>
            <p:nvPr/>
          </p:nvSpPr>
          <p:spPr>
            <a:xfrm>
              <a:off x="3152297" y="1274050"/>
              <a:ext cx="1330500" cy="355800"/>
            </a:xfrm>
            <a:prstGeom prst="round2DiagRect">
              <a:avLst>
                <a:gd fmla="val 16667" name="adj1"/>
                <a:gd fmla="val 119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txBox="1"/>
            <p:nvPr/>
          </p:nvSpPr>
          <p:spPr>
            <a:xfrm>
              <a:off x="3143513" y="1274050"/>
              <a:ext cx="14184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Amatic SC"/>
                  <a:ea typeface="Amatic SC"/>
                  <a:cs typeface="Amatic SC"/>
                  <a:sym typeface="Amatic SC"/>
                </a:rPr>
                <a:t>데이터 처리 흐름 정의</a:t>
              </a:r>
              <a:endParaRPr sz="1200">
                <a:solidFill>
                  <a:schemeClr val="lt1"/>
                </a:solidFill>
                <a:latin typeface="Amatic SC"/>
                <a:ea typeface="Amatic SC"/>
                <a:cs typeface="Amatic SC"/>
                <a:sym typeface="Amatic SC"/>
              </a:endParaRPr>
            </a:p>
          </p:txBody>
        </p:sp>
      </p:grpSp>
      <p:grpSp>
        <p:nvGrpSpPr>
          <p:cNvPr id="264" name="Google Shape;264;p23"/>
          <p:cNvGrpSpPr/>
          <p:nvPr/>
        </p:nvGrpSpPr>
        <p:grpSpPr>
          <a:xfrm>
            <a:off x="5640662" y="2840225"/>
            <a:ext cx="759695" cy="355800"/>
            <a:chOff x="3143513" y="1274050"/>
            <a:chExt cx="1418400" cy="355800"/>
          </a:xfrm>
        </p:grpSpPr>
        <p:sp>
          <p:nvSpPr>
            <p:cNvPr id="265" name="Google Shape;265;p23"/>
            <p:cNvSpPr/>
            <p:nvPr/>
          </p:nvSpPr>
          <p:spPr>
            <a:xfrm>
              <a:off x="3152297" y="1274050"/>
              <a:ext cx="1330500" cy="355800"/>
            </a:xfrm>
            <a:prstGeom prst="round2DiagRect">
              <a:avLst>
                <a:gd fmla="val 16667" name="adj1"/>
                <a:gd fmla="val 119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txBox="1"/>
            <p:nvPr/>
          </p:nvSpPr>
          <p:spPr>
            <a:xfrm>
              <a:off x="3143513" y="1274050"/>
              <a:ext cx="14184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Nanum Gothic Coding"/>
                  <a:ea typeface="Nanum Gothic Coding"/>
                  <a:cs typeface="Nanum Gothic Coding"/>
                  <a:sym typeface="Nanum Gothic Coding"/>
                </a:rPr>
                <a:t>ERD</a:t>
              </a:r>
              <a:r>
                <a:rPr lang="es" sz="1200">
                  <a:solidFill>
                    <a:schemeClr val="lt1"/>
                  </a:solidFill>
                  <a:latin typeface="Amatic SC"/>
                  <a:ea typeface="Amatic SC"/>
                  <a:cs typeface="Amatic SC"/>
                  <a:sym typeface="Amatic SC"/>
                </a:rPr>
                <a:t> 작성</a:t>
              </a:r>
              <a:endParaRPr sz="1200">
                <a:solidFill>
                  <a:schemeClr val="lt1"/>
                </a:solidFill>
                <a:latin typeface="Amatic SC"/>
                <a:ea typeface="Amatic SC"/>
                <a:cs typeface="Amatic SC"/>
                <a:sym typeface="Amatic SC"/>
              </a:endParaRPr>
            </a:p>
          </p:txBody>
        </p:sp>
      </p:grpSp>
      <p:grpSp>
        <p:nvGrpSpPr>
          <p:cNvPr id="267" name="Google Shape;267;p23"/>
          <p:cNvGrpSpPr/>
          <p:nvPr/>
        </p:nvGrpSpPr>
        <p:grpSpPr>
          <a:xfrm>
            <a:off x="3864758" y="3329650"/>
            <a:ext cx="891748" cy="355800"/>
            <a:chOff x="3143513" y="1274050"/>
            <a:chExt cx="1418400" cy="355800"/>
          </a:xfrm>
        </p:grpSpPr>
        <p:sp>
          <p:nvSpPr>
            <p:cNvPr id="268" name="Google Shape;268;p23"/>
            <p:cNvSpPr/>
            <p:nvPr/>
          </p:nvSpPr>
          <p:spPr>
            <a:xfrm>
              <a:off x="3152297" y="1274050"/>
              <a:ext cx="1330500" cy="355800"/>
            </a:xfrm>
            <a:prstGeom prst="round2DiagRect">
              <a:avLst>
                <a:gd fmla="val 16667" name="adj1"/>
                <a:gd fmla="val 119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txBox="1"/>
            <p:nvPr/>
          </p:nvSpPr>
          <p:spPr>
            <a:xfrm>
              <a:off x="3143513" y="1274050"/>
              <a:ext cx="14184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Amatic SC"/>
                  <a:ea typeface="Amatic SC"/>
                  <a:cs typeface="Amatic SC"/>
                  <a:sym typeface="Amatic SC"/>
                </a:rPr>
                <a:t>화면 개발</a:t>
              </a:r>
              <a:endParaRPr sz="1200">
                <a:solidFill>
                  <a:schemeClr val="lt1"/>
                </a:solidFill>
                <a:latin typeface="Amatic SC"/>
                <a:ea typeface="Amatic SC"/>
                <a:cs typeface="Amatic SC"/>
                <a:sym typeface="Amatic SC"/>
              </a:endParaRPr>
            </a:p>
          </p:txBody>
        </p:sp>
      </p:grpSp>
      <p:grpSp>
        <p:nvGrpSpPr>
          <p:cNvPr id="270" name="Google Shape;270;p23"/>
          <p:cNvGrpSpPr/>
          <p:nvPr/>
        </p:nvGrpSpPr>
        <p:grpSpPr>
          <a:xfrm>
            <a:off x="4879208" y="3329650"/>
            <a:ext cx="891748" cy="355800"/>
            <a:chOff x="3143513" y="1274050"/>
            <a:chExt cx="1418400" cy="355800"/>
          </a:xfrm>
        </p:grpSpPr>
        <p:sp>
          <p:nvSpPr>
            <p:cNvPr id="271" name="Google Shape;271;p23"/>
            <p:cNvSpPr/>
            <p:nvPr/>
          </p:nvSpPr>
          <p:spPr>
            <a:xfrm>
              <a:off x="3152297" y="1274050"/>
              <a:ext cx="1330500" cy="355800"/>
            </a:xfrm>
            <a:prstGeom prst="round2DiagRect">
              <a:avLst>
                <a:gd fmla="val 16667" name="adj1"/>
                <a:gd fmla="val 119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txBox="1"/>
            <p:nvPr/>
          </p:nvSpPr>
          <p:spPr>
            <a:xfrm>
              <a:off x="3143513" y="1274050"/>
              <a:ext cx="14184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Amatic SC"/>
                  <a:ea typeface="Amatic SC"/>
                  <a:cs typeface="Amatic SC"/>
                  <a:sym typeface="Amatic SC"/>
                </a:rPr>
                <a:t>기능</a:t>
              </a:r>
              <a:r>
                <a:rPr lang="es" sz="1200">
                  <a:solidFill>
                    <a:schemeClr val="lt1"/>
                  </a:solidFill>
                  <a:latin typeface="Amatic SC"/>
                  <a:ea typeface="Amatic SC"/>
                  <a:cs typeface="Amatic SC"/>
                  <a:sym typeface="Amatic SC"/>
                </a:rPr>
                <a:t> 개발</a:t>
              </a:r>
              <a:endParaRPr sz="1200">
                <a:solidFill>
                  <a:schemeClr val="lt1"/>
                </a:solidFill>
                <a:latin typeface="Amatic SC"/>
                <a:ea typeface="Amatic SC"/>
                <a:cs typeface="Amatic SC"/>
                <a:sym typeface="Amatic SC"/>
              </a:endParaRPr>
            </a:p>
          </p:txBody>
        </p:sp>
      </p:grpSp>
      <p:grpSp>
        <p:nvGrpSpPr>
          <p:cNvPr id="273" name="Google Shape;273;p23"/>
          <p:cNvGrpSpPr/>
          <p:nvPr/>
        </p:nvGrpSpPr>
        <p:grpSpPr>
          <a:xfrm>
            <a:off x="3864750" y="3765700"/>
            <a:ext cx="1020059" cy="355800"/>
            <a:chOff x="3143499" y="1274050"/>
            <a:chExt cx="1622489" cy="355800"/>
          </a:xfrm>
        </p:grpSpPr>
        <p:sp>
          <p:nvSpPr>
            <p:cNvPr id="274" name="Google Shape;274;p23"/>
            <p:cNvSpPr/>
            <p:nvPr/>
          </p:nvSpPr>
          <p:spPr>
            <a:xfrm>
              <a:off x="3152288" y="1274050"/>
              <a:ext cx="1613700" cy="355800"/>
            </a:xfrm>
            <a:prstGeom prst="round2DiagRect">
              <a:avLst>
                <a:gd fmla="val 16667" name="adj1"/>
                <a:gd fmla="val 119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txBox="1"/>
            <p:nvPr/>
          </p:nvSpPr>
          <p:spPr>
            <a:xfrm>
              <a:off x="3143499" y="1274050"/>
              <a:ext cx="16137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Amatic SC"/>
                  <a:ea typeface="Amatic SC"/>
                  <a:cs typeface="Amatic SC"/>
                  <a:sym typeface="Amatic SC"/>
                </a:rPr>
                <a:t>통합 테스트</a:t>
              </a:r>
              <a:endParaRPr sz="1200">
                <a:solidFill>
                  <a:schemeClr val="lt1"/>
                </a:solidFill>
                <a:latin typeface="Amatic SC"/>
                <a:ea typeface="Amatic SC"/>
                <a:cs typeface="Amatic SC"/>
                <a:sym typeface="Amatic SC"/>
              </a:endParaRPr>
            </a:p>
          </p:txBody>
        </p:sp>
      </p:grpSp>
      <p:grpSp>
        <p:nvGrpSpPr>
          <p:cNvPr id="276" name="Google Shape;276;p23"/>
          <p:cNvGrpSpPr/>
          <p:nvPr/>
        </p:nvGrpSpPr>
        <p:grpSpPr>
          <a:xfrm>
            <a:off x="5003852" y="3765700"/>
            <a:ext cx="1348706" cy="355800"/>
            <a:chOff x="3143507" y="1274050"/>
            <a:chExt cx="1769491" cy="355800"/>
          </a:xfrm>
        </p:grpSpPr>
        <p:sp>
          <p:nvSpPr>
            <p:cNvPr id="277" name="Google Shape;277;p23"/>
            <p:cNvSpPr/>
            <p:nvPr/>
          </p:nvSpPr>
          <p:spPr>
            <a:xfrm>
              <a:off x="3152297" y="1274050"/>
              <a:ext cx="1760700" cy="355800"/>
            </a:xfrm>
            <a:prstGeom prst="round2DiagRect">
              <a:avLst>
                <a:gd fmla="val 16667" name="adj1"/>
                <a:gd fmla="val 119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txBox="1"/>
            <p:nvPr/>
          </p:nvSpPr>
          <p:spPr>
            <a:xfrm>
              <a:off x="3143507" y="1274050"/>
              <a:ext cx="17607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Amatic SC"/>
                  <a:ea typeface="Amatic SC"/>
                  <a:cs typeface="Amatic SC"/>
                  <a:sym typeface="Amatic SC"/>
                </a:rPr>
                <a:t>결함 기록 및 수정</a:t>
              </a:r>
              <a:endParaRPr sz="1200">
                <a:solidFill>
                  <a:schemeClr val="lt1"/>
                </a:solidFill>
                <a:latin typeface="Amatic SC"/>
                <a:ea typeface="Amatic SC"/>
                <a:cs typeface="Amatic SC"/>
                <a:sym typeface="Amatic SC"/>
              </a:endParaRPr>
            </a:p>
          </p:txBody>
        </p:sp>
      </p:grpSp>
      <p:grpSp>
        <p:nvGrpSpPr>
          <p:cNvPr id="279" name="Google Shape;279;p23"/>
          <p:cNvGrpSpPr/>
          <p:nvPr/>
        </p:nvGrpSpPr>
        <p:grpSpPr>
          <a:xfrm>
            <a:off x="3873159" y="4230300"/>
            <a:ext cx="2235719" cy="355800"/>
            <a:chOff x="3418845" y="1274050"/>
            <a:chExt cx="1762351" cy="355800"/>
          </a:xfrm>
        </p:grpSpPr>
        <p:sp>
          <p:nvSpPr>
            <p:cNvPr id="280" name="Google Shape;280;p23"/>
            <p:cNvSpPr/>
            <p:nvPr/>
          </p:nvSpPr>
          <p:spPr>
            <a:xfrm>
              <a:off x="3418845" y="1274050"/>
              <a:ext cx="1613700" cy="355800"/>
            </a:xfrm>
            <a:prstGeom prst="round2DiagRect">
              <a:avLst>
                <a:gd fmla="val 16667" name="adj1"/>
                <a:gd fmla="val 11936"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3"/>
            <p:cNvSpPr txBox="1"/>
            <p:nvPr/>
          </p:nvSpPr>
          <p:spPr>
            <a:xfrm>
              <a:off x="3439996" y="1274050"/>
              <a:ext cx="1741200" cy="2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Amatic SC"/>
                  <a:ea typeface="Amatic SC"/>
                  <a:cs typeface="Amatic SC"/>
                  <a:sym typeface="Amatic SC"/>
                </a:rPr>
                <a:t>코드 빌드 및 설정 파일 검증</a:t>
              </a:r>
              <a:endParaRPr sz="1200">
                <a:solidFill>
                  <a:schemeClr val="lt1"/>
                </a:solidFill>
                <a:latin typeface="Amatic SC"/>
                <a:ea typeface="Amatic SC"/>
                <a:cs typeface="Amatic SC"/>
                <a:sym typeface="Amatic SC"/>
              </a:endParaRPr>
            </a:p>
          </p:txBody>
        </p:sp>
      </p:grpSp>
      <p:sp>
        <p:nvSpPr>
          <p:cNvPr id="282" name="Google Shape;282;p23"/>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8</a:t>
            </a:r>
            <a:r>
              <a:rPr lang="es" sz="1300">
                <a:solidFill>
                  <a:schemeClr val="dk1"/>
                </a:solidFill>
                <a:latin typeface="Jua"/>
                <a:ea typeface="Jua"/>
                <a:cs typeface="Jua"/>
                <a:sym typeface="Jua"/>
              </a:rPr>
              <a:t>/101</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6" name="Shape 3386"/>
        <p:cNvGrpSpPr/>
        <p:nvPr/>
      </p:nvGrpSpPr>
      <p:grpSpPr>
        <a:xfrm>
          <a:off x="0" y="0"/>
          <a:ext cx="0" cy="0"/>
          <a:chOff x="0" y="0"/>
          <a:chExt cx="0" cy="0"/>
        </a:xfrm>
      </p:grpSpPr>
      <p:sp>
        <p:nvSpPr>
          <p:cNvPr id="3387" name="Google Shape;3387;p95"/>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8" name="Google Shape;3388;p95"/>
          <p:cNvCxnSpPr>
            <a:stCxn id="3389"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390" name="Google Shape;3390;p95"/>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91" name="Google Shape;3391;p95"/>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392" name="Google Shape;3392;p95"/>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93" name="Google Shape;3393;p95"/>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394" name="Google Shape;3394;p95"/>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95" name="Google Shape;3395;p95"/>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396" name="Google Shape;3396;p95"/>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397" name="Google Shape;3397;p95"/>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389" name="Google Shape;3389;p95"/>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398" name="Google Shape;3398;p95"/>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399" name="Google Shape;3399;p95"/>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00" name="Google Shape;3400;p95"/>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01" name="Google Shape;3401;p95"/>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402" name="Google Shape;3402;p95"/>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03" name="Google Shape;3403;p95"/>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404" name="Google Shape;3404;p95"/>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405" name="Google Shape;3405;p95"/>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06" name="Google Shape;3406;p95"/>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407" name="Google Shape;3407;p95"/>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408" name="Google Shape;3408;p95"/>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품질 검사 관리 - 5</a:t>
            </a:r>
            <a:endParaRPr b="1" sz="1200">
              <a:solidFill>
                <a:srgbClr val="DD7E6B"/>
              </a:solidFill>
              <a:latin typeface="Roboto"/>
              <a:ea typeface="Roboto"/>
              <a:cs typeface="Roboto"/>
              <a:sym typeface="Roboto"/>
            </a:endParaRPr>
          </a:p>
          <a:p>
            <a:pPr indent="0" lvl="0" marL="0" rtl="0" algn="l">
              <a:spcBef>
                <a:spcPts val="0"/>
              </a:spcBef>
              <a:spcAft>
                <a:spcPts val="0"/>
              </a:spcAft>
              <a:buNone/>
            </a:pPr>
            <a:r>
              <a:t/>
            </a:r>
            <a:endParaRPr b="1" sz="1200">
              <a:solidFill>
                <a:srgbClr val="DD7E6B"/>
              </a:solidFill>
              <a:latin typeface="Roboto"/>
              <a:ea typeface="Roboto"/>
              <a:cs typeface="Roboto"/>
              <a:sym typeface="Roboto"/>
            </a:endParaRPr>
          </a:p>
        </p:txBody>
      </p:sp>
      <p:sp>
        <p:nvSpPr>
          <p:cNvPr id="3409" name="Google Shape;3409;p95"/>
          <p:cNvSpPr/>
          <p:nvPr/>
        </p:nvSpPr>
        <p:spPr>
          <a:xfrm>
            <a:off x="82300" y="896425"/>
            <a:ext cx="2814600" cy="3738900"/>
          </a:xfrm>
          <a:prstGeom prst="round2DiagRect">
            <a:avLst>
              <a:gd fmla="val 6406" name="adj1"/>
              <a:gd fmla="val 597"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0" name="Google Shape;3410;p95"/>
          <p:cNvPicPr preferRelativeResize="0"/>
          <p:nvPr/>
        </p:nvPicPr>
        <p:blipFill>
          <a:blip r:embed="rId4">
            <a:alphaModFix/>
          </a:blip>
          <a:stretch>
            <a:fillRect/>
          </a:stretch>
        </p:blipFill>
        <p:spPr>
          <a:xfrm>
            <a:off x="237350" y="1079500"/>
            <a:ext cx="2483950" cy="3217726"/>
          </a:xfrm>
          <a:prstGeom prst="rect">
            <a:avLst/>
          </a:prstGeom>
          <a:solidFill>
            <a:srgbClr val="B6D7A8"/>
          </a:solidFill>
          <a:ln>
            <a:noFill/>
          </a:ln>
        </p:spPr>
      </p:pic>
      <p:sp>
        <p:nvSpPr>
          <p:cNvPr id="3411" name="Google Shape;3411;p95"/>
          <p:cNvSpPr/>
          <p:nvPr/>
        </p:nvSpPr>
        <p:spPr>
          <a:xfrm>
            <a:off x="2782325" y="786650"/>
            <a:ext cx="6323100" cy="28641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95"/>
          <p:cNvSpPr txBox="1"/>
          <p:nvPr/>
        </p:nvSpPr>
        <p:spPr>
          <a:xfrm>
            <a:off x="2782325" y="3237050"/>
            <a:ext cx="6255900" cy="369300"/>
          </a:xfrm>
          <a:prstGeom prst="rect">
            <a:avLst/>
          </a:prstGeom>
          <a:solidFill>
            <a:srgbClr val="A4C2F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chemeClr val="dk1"/>
                </a:solidFill>
                <a:latin typeface="Roboto"/>
                <a:ea typeface="Roboto"/>
                <a:cs typeface="Roboto"/>
                <a:sym typeface="Roboto"/>
              </a:rPr>
              <a:t>처리 내역에 있는대로 검사 완료 처리 / 처리 내역 초기화</a:t>
            </a:r>
            <a:endParaRPr b="1" sz="1200">
              <a:solidFill>
                <a:schemeClr val="dk1"/>
              </a:solidFill>
              <a:latin typeface="Roboto"/>
              <a:ea typeface="Roboto"/>
              <a:cs typeface="Roboto"/>
              <a:sym typeface="Roboto"/>
            </a:endParaRPr>
          </a:p>
        </p:txBody>
      </p:sp>
      <p:sp>
        <p:nvSpPr>
          <p:cNvPr id="3413" name="Google Shape;3413;p95"/>
          <p:cNvSpPr/>
          <p:nvPr/>
        </p:nvSpPr>
        <p:spPr>
          <a:xfrm flipH="1" rot="10800000">
            <a:off x="2200975" y="3894425"/>
            <a:ext cx="476700" cy="3225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pic>
        <p:nvPicPr>
          <p:cNvPr id="3414" name="Google Shape;3414;p95"/>
          <p:cNvPicPr preferRelativeResize="0"/>
          <p:nvPr/>
        </p:nvPicPr>
        <p:blipFill>
          <a:blip r:embed="rId5">
            <a:alphaModFix/>
          </a:blip>
          <a:stretch>
            <a:fillRect/>
          </a:stretch>
        </p:blipFill>
        <p:spPr>
          <a:xfrm>
            <a:off x="2855288" y="837626"/>
            <a:ext cx="6219522" cy="2350575"/>
          </a:xfrm>
          <a:prstGeom prst="rect">
            <a:avLst/>
          </a:prstGeom>
          <a:solidFill>
            <a:srgbClr val="A4C2F4"/>
          </a:solidFill>
          <a:ln>
            <a:noFill/>
          </a:ln>
        </p:spPr>
      </p:pic>
      <p:cxnSp>
        <p:nvCxnSpPr>
          <p:cNvPr id="3415" name="Google Shape;3415;p95"/>
          <p:cNvCxnSpPr/>
          <p:nvPr/>
        </p:nvCxnSpPr>
        <p:spPr>
          <a:xfrm flipH="1" rot="10800000">
            <a:off x="2630875" y="1551975"/>
            <a:ext cx="554400" cy="2335200"/>
          </a:xfrm>
          <a:prstGeom prst="straightConnector1">
            <a:avLst/>
          </a:prstGeom>
          <a:noFill/>
          <a:ln cap="flat" cmpd="sng" w="9525">
            <a:solidFill>
              <a:schemeClr val="dk1"/>
            </a:solidFill>
            <a:prstDash val="dash"/>
            <a:round/>
            <a:headEnd len="med" w="med" type="none"/>
            <a:tailEnd len="med" w="med" type="triangle"/>
          </a:ln>
        </p:spPr>
      </p:cxnSp>
      <p:sp>
        <p:nvSpPr>
          <p:cNvPr id="3416" name="Google Shape;3416;p95"/>
          <p:cNvSpPr/>
          <p:nvPr/>
        </p:nvSpPr>
        <p:spPr>
          <a:xfrm flipH="1" rot="10800000">
            <a:off x="5516350" y="2865700"/>
            <a:ext cx="972300" cy="3225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3417" name="Google Shape;3417;p95"/>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77/101</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1" name="Shape 3421"/>
        <p:cNvGrpSpPr/>
        <p:nvPr/>
      </p:nvGrpSpPr>
      <p:grpSpPr>
        <a:xfrm>
          <a:off x="0" y="0"/>
          <a:ext cx="0" cy="0"/>
          <a:chOff x="0" y="0"/>
          <a:chExt cx="0" cy="0"/>
        </a:xfrm>
      </p:grpSpPr>
      <p:sp>
        <p:nvSpPr>
          <p:cNvPr id="3422" name="Google Shape;3422;p96"/>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3" name="Google Shape;3423;p96"/>
          <p:cNvCxnSpPr>
            <a:stCxn id="3424"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425" name="Google Shape;3425;p96"/>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26" name="Google Shape;3426;p96"/>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427" name="Google Shape;3427;p96"/>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28" name="Google Shape;3428;p96"/>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429" name="Google Shape;3429;p96"/>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30" name="Google Shape;3430;p96"/>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431" name="Google Shape;3431;p96"/>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32" name="Google Shape;3432;p96"/>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424" name="Google Shape;3424;p96"/>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433" name="Google Shape;3433;p96"/>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434" name="Google Shape;3434;p96"/>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35" name="Google Shape;3435;p96"/>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36" name="Google Shape;3436;p96"/>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437" name="Google Shape;3437;p96"/>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38" name="Google Shape;3438;p96"/>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439" name="Google Shape;3439;p96"/>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440" name="Google Shape;3440;p96"/>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41" name="Google Shape;3441;p96"/>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442" name="Google Shape;3442;p96"/>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443" name="Google Shape;3443;p96"/>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DD7E6B"/>
                </a:solidFill>
                <a:latin typeface="Roboto"/>
                <a:ea typeface="Roboto"/>
                <a:cs typeface="Roboto"/>
                <a:sym typeface="Roboto"/>
              </a:rPr>
              <a:t>검사 기록 및 불량 내역조회 - 1</a:t>
            </a:r>
            <a:endParaRPr b="1" sz="900">
              <a:solidFill>
                <a:srgbClr val="DD7E6B"/>
              </a:solidFill>
              <a:latin typeface="Roboto"/>
              <a:ea typeface="Roboto"/>
              <a:cs typeface="Roboto"/>
              <a:sym typeface="Roboto"/>
            </a:endParaRPr>
          </a:p>
        </p:txBody>
      </p:sp>
      <p:sp>
        <p:nvSpPr>
          <p:cNvPr id="3444" name="Google Shape;3444;p96"/>
          <p:cNvSpPr/>
          <p:nvPr/>
        </p:nvSpPr>
        <p:spPr>
          <a:xfrm>
            <a:off x="589650" y="909725"/>
            <a:ext cx="7964700" cy="40344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5" name="Google Shape;3445;p96"/>
          <p:cNvPicPr preferRelativeResize="0"/>
          <p:nvPr/>
        </p:nvPicPr>
        <p:blipFill>
          <a:blip r:embed="rId4">
            <a:alphaModFix/>
          </a:blip>
          <a:stretch>
            <a:fillRect/>
          </a:stretch>
        </p:blipFill>
        <p:spPr>
          <a:xfrm>
            <a:off x="780150" y="1079500"/>
            <a:ext cx="7583702" cy="3666525"/>
          </a:xfrm>
          <a:prstGeom prst="rect">
            <a:avLst/>
          </a:prstGeom>
          <a:solidFill>
            <a:srgbClr val="A4C2F4"/>
          </a:solidFill>
          <a:ln>
            <a:noFill/>
          </a:ln>
        </p:spPr>
      </p:pic>
      <p:sp>
        <p:nvSpPr>
          <p:cNvPr id="3446" name="Google Shape;3446;p96"/>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78/101</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0" name="Shape 3450"/>
        <p:cNvGrpSpPr/>
        <p:nvPr/>
      </p:nvGrpSpPr>
      <p:grpSpPr>
        <a:xfrm>
          <a:off x="0" y="0"/>
          <a:ext cx="0" cy="0"/>
          <a:chOff x="0" y="0"/>
          <a:chExt cx="0" cy="0"/>
        </a:xfrm>
      </p:grpSpPr>
      <p:sp>
        <p:nvSpPr>
          <p:cNvPr id="3451" name="Google Shape;3451;p97"/>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2" name="Google Shape;3452;p97"/>
          <p:cNvCxnSpPr>
            <a:stCxn id="3453"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454" name="Google Shape;3454;p97"/>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55" name="Google Shape;3455;p97"/>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456" name="Google Shape;3456;p97"/>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57" name="Google Shape;3457;p97"/>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458" name="Google Shape;3458;p97"/>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59" name="Google Shape;3459;p97"/>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460" name="Google Shape;3460;p97"/>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61" name="Google Shape;3461;p97"/>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453" name="Google Shape;3453;p97"/>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462" name="Google Shape;3462;p97"/>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463" name="Google Shape;3463;p97"/>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64" name="Google Shape;3464;p97"/>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65" name="Google Shape;3465;p97"/>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466" name="Google Shape;3466;p97"/>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67" name="Google Shape;3467;p97"/>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468" name="Google Shape;3468;p97"/>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469" name="Google Shape;3469;p97"/>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70" name="Google Shape;3470;p97"/>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471" name="Google Shape;3471;p97"/>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472" name="Google Shape;3472;p97"/>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900">
                <a:solidFill>
                  <a:srgbClr val="DD7E6B"/>
                </a:solidFill>
                <a:latin typeface="Roboto"/>
                <a:ea typeface="Roboto"/>
                <a:cs typeface="Roboto"/>
                <a:sym typeface="Roboto"/>
              </a:rPr>
              <a:t>검사 기록 및 불량 내역조회 - 2</a:t>
            </a:r>
            <a:endParaRPr b="1" sz="1200">
              <a:solidFill>
                <a:srgbClr val="DD7E6B"/>
              </a:solidFill>
              <a:latin typeface="Roboto"/>
              <a:ea typeface="Roboto"/>
              <a:cs typeface="Roboto"/>
              <a:sym typeface="Roboto"/>
            </a:endParaRPr>
          </a:p>
          <a:p>
            <a:pPr indent="0" lvl="0" marL="0" rtl="0" algn="l">
              <a:spcBef>
                <a:spcPts val="0"/>
              </a:spcBef>
              <a:spcAft>
                <a:spcPts val="0"/>
              </a:spcAft>
              <a:buNone/>
            </a:pPr>
            <a:r>
              <a:t/>
            </a:r>
            <a:endParaRPr b="1" sz="1200">
              <a:solidFill>
                <a:srgbClr val="DD7E6B"/>
              </a:solidFill>
              <a:latin typeface="Roboto"/>
              <a:ea typeface="Roboto"/>
              <a:cs typeface="Roboto"/>
              <a:sym typeface="Roboto"/>
            </a:endParaRPr>
          </a:p>
        </p:txBody>
      </p:sp>
      <p:sp>
        <p:nvSpPr>
          <p:cNvPr id="3473" name="Google Shape;3473;p97"/>
          <p:cNvSpPr/>
          <p:nvPr/>
        </p:nvSpPr>
        <p:spPr>
          <a:xfrm>
            <a:off x="589650" y="909725"/>
            <a:ext cx="7964700" cy="40344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4" name="Google Shape;3474;p97"/>
          <p:cNvPicPr preferRelativeResize="0"/>
          <p:nvPr/>
        </p:nvPicPr>
        <p:blipFill>
          <a:blip r:embed="rId4">
            <a:alphaModFix/>
          </a:blip>
          <a:stretch>
            <a:fillRect/>
          </a:stretch>
        </p:blipFill>
        <p:spPr>
          <a:xfrm>
            <a:off x="733013" y="1079500"/>
            <a:ext cx="7677973" cy="3698499"/>
          </a:xfrm>
          <a:prstGeom prst="rect">
            <a:avLst/>
          </a:prstGeom>
          <a:noFill/>
          <a:ln>
            <a:noFill/>
          </a:ln>
        </p:spPr>
      </p:pic>
      <p:sp>
        <p:nvSpPr>
          <p:cNvPr id="3475" name="Google Shape;3475;p97"/>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79/101</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9" name="Shape 3479"/>
        <p:cNvGrpSpPr/>
        <p:nvPr/>
      </p:nvGrpSpPr>
      <p:grpSpPr>
        <a:xfrm>
          <a:off x="0" y="0"/>
          <a:ext cx="0" cy="0"/>
          <a:chOff x="0" y="0"/>
          <a:chExt cx="0" cy="0"/>
        </a:xfrm>
      </p:grpSpPr>
      <p:sp>
        <p:nvSpPr>
          <p:cNvPr id="3480" name="Google Shape;3480;p98"/>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81" name="Google Shape;3481;p98"/>
          <p:cNvCxnSpPr>
            <a:stCxn id="3482"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483" name="Google Shape;3483;p98"/>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84" name="Google Shape;3484;p98"/>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485" name="Google Shape;3485;p98"/>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86" name="Google Shape;3486;p98"/>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487" name="Google Shape;3487;p98"/>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88" name="Google Shape;3488;p98"/>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489" name="Google Shape;3489;p98"/>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90" name="Google Shape;3490;p98"/>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482" name="Google Shape;3482;p98"/>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491" name="Google Shape;3491;p98"/>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492" name="Google Shape;3492;p98"/>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93" name="Google Shape;3493;p98"/>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94" name="Google Shape;3494;p98"/>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495" name="Google Shape;3495;p98"/>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496" name="Google Shape;3496;p98"/>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497" name="Google Shape;3497;p98"/>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498" name="Google Shape;3498;p98"/>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499" name="Google Shape;3499;p98"/>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500" name="Google Shape;3500;p98"/>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501" name="Google Shape;3501;p98"/>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DD7E6B"/>
                </a:solidFill>
                <a:latin typeface="Roboto"/>
                <a:ea typeface="Roboto"/>
                <a:cs typeface="Roboto"/>
                <a:sym typeface="Roboto"/>
              </a:rPr>
              <a:t>품질 검사 관리(</a:t>
            </a:r>
            <a:r>
              <a:rPr b="1" lang="es" sz="1100">
                <a:solidFill>
                  <a:srgbClr val="DD7E6B"/>
                </a:solidFill>
                <a:latin typeface="Roboto"/>
                <a:ea typeface="Roboto"/>
                <a:cs typeface="Roboto"/>
                <a:sym typeface="Roboto"/>
              </a:rPr>
              <a:t>음료)</a:t>
            </a:r>
            <a:r>
              <a:rPr b="1" lang="es" sz="1100">
                <a:solidFill>
                  <a:srgbClr val="DD7E6B"/>
                </a:solidFill>
                <a:latin typeface="Roboto"/>
                <a:ea typeface="Roboto"/>
                <a:cs typeface="Roboto"/>
                <a:sym typeface="Roboto"/>
              </a:rPr>
              <a:t> - 1</a:t>
            </a:r>
            <a:endParaRPr b="1" sz="1100">
              <a:solidFill>
                <a:srgbClr val="DD7E6B"/>
              </a:solidFill>
              <a:latin typeface="Roboto"/>
              <a:ea typeface="Roboto"/>
              <a:cs typeface="Roboto"/>
              <a:sym typeface="Roboto"/>
            </a:endParaRPr>
          </a:p>
          <a:p>
            <a:pPr indent="0" lvl="0" marL="0" rtl="0" algn="l">
              <a:spcBef>
                <a:spcPts val="0"/>
              </a:spcBef>
              <a:spcAft>
                <a:spcPts val="0"/>
              </a:spcAft>
              <a:buNone/>
            </a:pPr>
            <a:r>
              <a:t/>
            </a:r>
            <a:endParaRPr b="1" sz="1200">
              <a:solidFill>
                <a:srgbClr val="DD7E6B"/>
              </a:solidFill>
              <a:latin typeface="Roboto"/>
              <a:ea typeface="Roboto"/>
              <a:cs typeface="Roboto"/>
              <a:sym typeface="Roboto"/>
            </a:endParaRPr>
          </a:p>
        </p:txBody>
      </p:sp>
      <p:sp>
        <p:nvSpPr>
          <p:cNvPr id="3502" name="Google Shape;3502;p98"/>
          <p:cNvSpPr/>
          <p:nvPr/>
        </p:nvSpPr>
        <p:spPr>
          <a:xfrm>
            <a:off x="311050" y="1026200"/>
            <a:ext cx="8320200" cy="2939100"/>
          </a:xfrm>
          <a:prstGeom prst="round2DiagRect">
            <a:avLst>
              <a:gd fmla="val 6406" name="adj1"/>
              <a:gd fmla="val 597"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3" name="Google Shape;3503;p98"/>
          <p:cNvPicPr preferRelativeResize="0"/>
          <p:nvPr/>
        </p:nvPicPr>
        <p:blipFill>
          <a:blip r:embed="rId4">
            <a:alphaModFix/>
          </a:blip>
          <a:stretch>
            <a:fillRect/>
          </a:stretch>
        </p:blipFill>
        <p:spPr>
          <a:xfrm>
            <a:off x="445425" y="1174450"/>
            <a:ext cx="8051460" cy="2204500"/>
          </a:xfrm>
          <a:prstGeom prst="rect">
            <a:avLst/>
          </a:prstGeom>
          <a:noFill/>
          <a:ln>
            <a:noFill/>
          </a:ln>
        </p:spPr>
      </p:pic>
      <p:sp>
        <p:nvSpPr>
          <p:cNvPr id="3504" name="Google Shape;3504;p98"/>
          <p:cNvSpPr txBox="1"/>
          <p:nvPr/>
        </p:nvSpPr>
        <p:spPr>
          <a:xfrm>
            <a:off x="2342800" y="3596100"/>
            <a:ext cx="4256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chemeClr val="dk1"/>
                </a:solidFill>
                <a:latin typeface="Roboto"/>
                <a:ea typeface="Roboto"/>
                <a:cs typeface="Roboto"/>
                <a:sym typeface="Roboto"/>
              </a:rPr>
              <a:t>수량 입력 X. 합격/ 불합격 여부를 결정</a:t>
            </a:r>
            <a:endParaRPr b="1" sz="1200">
              <a:solidFill>
                <a:schemeClr val="dk1"/>
              </a:solidFill>
              <a:latin typeface="Roboto"/>
              <a:ea typeface="Roboto"/>
              <a:cs typeface="Roboto"/>
              <a:sym typeface="Roboto"/>
            </a:endParaRPr>
          </a:p>
        </p:txBody>
      </p:sp>
      <p:sp>
        <p:nvSpPr>
          <p:cNvPr id="3505" name="Google Shape;3505;p98"/>
          <p:cNvSpPr/>
          <p:nvPr/>
        </p:nvSpPr>
        <p:spPr>
          <a:xfrm flipH="1" rot="10800000">
            <a:off x="5460000" y="1757913"/>
            <a:ext cx="1080300" cy="5100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3506" name="Google Shape;3506;p98"/>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80</a:t>
            </a:r>
            <a:r>
              <a:rPr lang="es" sz="1300">
                <a:solidFill>
                  <a:schemeClr val="dk1"/>
                </a:solidFill>
                <a:latin typeface="Jua"/>
                <a:ea typeface="Jua"/>
                <a:cs typeface="Jua"/>
                <a:sym typeface="Jua"/>
              </a:rPr>
              <a:t>/101</a:t>
            </a:r>
            <a:endParaRPr/>
          </a:p>
        </p:txBody>
      </p:sp>
      <p:cxnSp>
        <p:nvCxnSpPr>
          <p:cNvPr id="3507" name="Google Shape;3507;p98"/>
          <p:cNvCxnSpPr>
            <a:stCxn id="3505" idx="0"/>
            <a:endCxn id="3504" idx="0"/>
          </p:cNvCxnSpPr>
          <p:nvPr/>
        </p:nvCxnSpPr>
        <p:spPr>
          <a:xfrm rot="5400000">
            <a:off x="4571550" y="2167413"/>
            <a:ext cx="1328100" cy="1529100"/>
          </a:xfrm>
          <a:prstGeom prst="bentConnector3">
            <a:avLst>
              <a:gd fmla="val 50003" name="adj1"/>
            </a:avLst>
          </a:prstGeom>
          <a:noFill/>
          <a:ln cap="flat" cmpd="sng" w="9525">
            <a:solidFill>
              <a:schemeClr val="dk1"/>
            </a:solidFill>
            <a:prstDash val="dash"/>
            <a:round/>
            <a:headEnd len="med" w="med" type="none"/>
            <a:tailEnd len="med" w="med" type="none"/>
          </a:ln>
        </p:spPr>
      </p:cxn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1" name="Shape 3511"/>
        <p:cNvGrpSpPr/>
        <p:nvPr/>
      </p:nvGrpSpPr>
      <p:grpSpPr>
        <a:xfrm>
          <a:off x="0" y="0"/>
          <a:ext cx="0" cy="0"/>
          <a:chOff x="0" y="0"/>
          <a:chExt cx="0" cy="0"/>
        </a:xfrm>
      </p:grpSpPr>
      <p:sp>
        <p:nvSpPr>
          <p:cNvPr id="3512" name="Google Shape;3512;p99"/>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13" name="Google Shape;3513;p99"/>
          <p:cNvCxnSpPr>
            <a:stCxn id="3514"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515" name="Google Shape;3515;p99"/>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16" name="Google Shape;3516;p99"/>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517" name="Google Shape;3517;p99"/>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18" name="Google Shape;3518;p99"/>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519" name="Google Shape;3519;p99"/>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20" name="Google Shape;3520;p99"/>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521" name="Google Shape;3521;p99"/>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22" name="Google Shape;3522;p99"/>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514" name="Google Shape;3514;p99"/>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523" name="Google Shape;3523;p99"/>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524" name="Google Shape;3524;p99"/>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525" name="Google Shape;3525;p99"/>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526" name="Google Shape;3526;p99"/>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527" name="Google Shape;3527;p99"/>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528" name="Google Shape;3528;p99"/>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529" name="Google Shape;3529;p99"/>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530" name="Google Shape;3530;p99"/>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31" name="Google Shape;3531;p99"/>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532" name="Google Shape;3532;p99"/>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533" name="Google Shape;3533;p99"/>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DD7E6B"/>
                </a:solidFill>
                <a:latin typeface="Roboto"/>
                <a:ea typeface="Roboto"/>
                <a:cs typeface="Roboto"/>
                <a:sym typeface="Roboto"/>
              </a:rPr>
              <a:t>품질 검사 관리(음료) - 2</a:t>
            </a:r>
            <a:endParaRPr b="1" sz="1100">
              <a:solidFill>
                <a:srgbClr val="DD7E6B"/>
              </a:solidFill>
              <a:latin typeface="Roboto"/>
              <a:ea typeface="Roboto"/>
              <a:cs typeface="Roboto"/>
              <a:sym typeface="Roboto"/>
            </a:endParaRPr>
          </a:p>
          <a:p>
            <a:pPr indent="0" lvl="0" marL="0" rtl="0" algn="l">
              <a:spcBef>
                <a:spcPts val="0"/>
              </a:spcBef>
              <a:spcAft>
                <a:spcPts val="0"/>
              </a:spcAft>
              <a:buNone/>
            </a:pPr>
            <a:r>
              <a:t/>
            </a:r>
            <a:endParaRPr b="1" sz="1200">
              <a:solidFill>
                <a:srgbClr val="DD7E6B"/>
              </a:solidFill>
              <a:latin typeface="Roboto"/>
              <a:ea typeface="Roboto"/>
              <a:cs typeface="Roboto"/>
              <a:sym typeface="Roboto"/>
            </a:endParaRPr>
          </a:p>
        </p:txBody>
      </p:sp>
      <p:sp>
        <p:nvSpPr>
          <p:cNvPr id="3534" name="Google Shape;3534;p99"/>
          <p:cNvSpPr/>
          <p:nvPr/>
        </p:nvSpPr>
        <p:spPr>
          <a:xfrm>
            <a:off x="437875" y="1962599"/>
            <a:ext cx="1748400" cy="1218300"/>
          </a:xfrm>
          <a:prstGeom prst="round2DiagRect">
            <a:avLst>
              <a:gd fmla="val 6406" name="adj1"/>
              <a:gd fmla="val 597"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99"/>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81</a:t>
            </a:r>
            <a:r>
              <a:rPr lang="es" sz="1300">
                <a:solidFill>
                  <a:schemeClr val="dk1"/>
                </a:solidFill>
                <a:latin typeface="Jua"/>
                <a:ea typeface="Jua"/>
                <a:cs typeface="Jua"/>
                <a:sym typeface="Jua"/>
              </a:rPr>
              <a:t>/101</a:t>
            </a:r>
            <a:endParaRPr/>
          </a:p>
        </p:txBody>
      </p:sp>
      <p:pic>
        <p:nvPicPr>
          <p:cNvPr id="3536" name="Google Shape;3536;p99"/>
          <p:cNvPicPr preferRelativeResize="0"/>
          <p:nvPr/>
        </p:nvPicPr>
        <p:blipFill>
          <a:blip r:embed="rId4">
            <a:alphaModFix/>
          </a:blip>
          <a:stretch>
            <a:fillRect/>
          </a:stretch>
        </p:blipFill>
        <p:spPr>
          <a:xfrm>
            <a:off x="624175" y="2176451"/>
            <a:ext cx="1314450" cy="790575"/>
          </a:xfrm>
          <a:prstGeom prst="rect">
            <a:avLst/>
          </a:prstGeom>
          <a:noFill/>
          <a:ln>
            <a:noFill/>
          </a:ln>
        </p:spPr>
      </p:pic>
      <p:sp>
        <p:nvSpPr>
          <p:cNvPr id="3537" name="Google Shape;3537;p99"/>
          <p:cNvSpPr/>
          <p:nvPr/>
        </p:nvSpPr>
        <p:spPr>
          <a:xfrm flipH="1" rot="10800000">
            <a:off x="584800" y="2079912"/>
            <a:ext cx="1393200" cy="9837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3538" name="Google Shape;3538;p99"/>
          <p:cNvSpPr/>
          <p:nvPr/>
        </p:nvSpPr>
        <p:spPr>
          <a:xfrm>
            <a:off x="2979625" y="732400"/>
            <a:ext cx="3343200" cy="4226400"/>
          </a:xfrm>
          <a:prstGeom prst="round2DiagRect">
            <a:avLst>
              <a:gd fmla="val 6406" name="adj1"/>
              <a:gd fmla="val 597"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9" name="Google Shape;3539;p99"/>
          <p:cNvPicPr preferRelativeResize="0"/>
          <p:nvPr/>
        </p:nvPicPr>
        <p:blipFill>
          <a:blip r:embed="rId5">
            <a:alphaModFix/>
          </a:blip>
          <a:stretch>
            <a:fillRect/>
          </a:stretch>
        </p:blipFill>
        <p:spPr>
          <a:xfrm>
            <a:off x="3301112" y="909723"/>
            <a:ext cx="2766975" cy="3571727"/>
          </a:xfrm>
          <a:prstGeom prst="rect">
            <a:avLst/>
          </a:prstGeom>
          <a:noFill/>
          <a:ln>
            <a:noFill/>
          </a:ln>
        </p:spPr>
      </p:pic>
      <p:sp>
        <p:nvSpPr>
          <p:cNvPr id="3540" name="Google Shape;3540;p99"/>
          <p:cNvSpPr/>
          <p:nvPr/>
        </p:nvSpPr>
        <p:spPr>
          <a:xfrm flipH="1" rot="10800000">
            <a:off x="3373700" y="2143143"/>
            <a:ext cx="2560500" cy="5838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541" name="Google Shape;3541;p99"/>
          <p:cNvCxnSpPr>
            <a:stCxn id="3540" idx="3"/>
          </p:cNvCxnSpPr>
          <p:nvPr/>
        </p:nvCxnSpPr>
        <p:spPr>
          <a:xfrm flipH="1" rot="10800000">
            <a:off x="5934200" y="1766343"/>
            <a:ext cx="1308000" cy="6687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3542" name="Google Shape;3542;p99"/>
          <p:cNvSpPr txBox="1"/>
          <p:nvPr/>
        </p:nvSpPr>
        <p:spPr>
          <a:xfrm>
            <a:off x="7116175" y="1482450"/>
            <a:ext cx="1500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chemeClr val="dk1"/>
                </a:solidFill>
                <a:latin typeface="Roboto"/>
                <a:ea typeface="Roboto"/>
                <a:cs typeface="Roboto"/>
                <a:sym typeface="Roboto"/>
              </a:rPr>
              <a:t>각 검사 항목에</a:t>
            </a:r>
            <a:endParaRPr b="1" sz="1200">
              <a:solidFill>
                <a:schemeClr val="dk1"/>
              </a:solidFill>
              <a:latin typeface="Roboto"/>
              <a:ea typeface="Roboto"/>
              <a:cs typeface="Roboto"/>
              <a:sym typeface="Roboto"/>
            </a:endParaRPr>
          </a:p>
          <a:p>
            <a:pPr indent="0" lvl="0" marL="0" rtl="0" algn="ctr">
              <a:spcBef>
                <a:spcPts val="0"/>
              </a:spcBef>
              <a:spcAft>
                <a:spcPts val="0"/>
              </a:spcAft>
              <a:buNone/>
            </a:pPr>
            <a:r>
              <a:rPr b="1" lang="es" sz="1200">
                <a:solidFill>
                  <a:schemeClr val="dk1"/>
                </a:solidFill>
                <a:latin typeface="Roboto"/>
                <a:ea typeface="Roboto"/>
                <a:cs typeface="Roboto"/>
                <a:sym typeface="Roboto"/>
              </a:rPr>
              <a:t>수치를 입력</a:t>
            </a:r>
            <a:endParaRPr b="1" sz="1200">
              <a:solidFill>
                <a:schemeClr val="dk1"/>
              </a:solidFill>
              <a:latin typeface="Roboto"/>
              <a:ea typeface="Roboto"/>
              <a:cs typeface="Roboto"/>
              <a:sym typeface="Roboto"/>
            </a:endParaRPr>
          </a:p>
        </p:txBody>
      </p:sp>
      <p:cxnSp>
        <p:nvCxnSpPr>
          <p:cNvPr id="3543" name="Google Shape;3543;p99"/>
          <p:cNvCxnSpPr>
            <a:stCxn id="3537" idx="3"/>
            <a:endCxn id="3538" idx="2"/>
          </p:cNvCxnSpPr>
          <p:nvPr/>
        </p:nvCxnSpPr>
        <p:spPr>
          <a:xfrm>
            <a:off x="1978000" y="2571762"/>
            <a:ext cx="1001700" cy="273900"/>
          </a:xfrm>
          <a:prstGeom prst="bentConnector3">
            <a:avLst>
              <a:gd fmla="val 49996" name="adj1"/>
            </a:avLst>
          </a:prstGeom>
          <a:noFill/>
          <a:ln cap="flat" cmpd="sng" w="9525">
            <a:solidFill>
              <a:schemeClr val="dk1"/>
            </a:solidFill>
            <a:prstDash val="dash"/>
            <a:round/>
            <a:headEnd len="med" w="med" type="none"/>
            <a:tailEnd len="med" w="med" type="triangle"/>
          </a:ln>
        </p:spPr>
      </p:cxnSp>
      <p:sp>
        <p:nvSpPr>
          <p:cNvPr id="3544" name="Google Shape;3544;p99"/>
          <p:cNvSpPr txBox="1"/>
          <p:nvPr/>
        </p:nvSpPr>
        <p:spPr>
          <a:xfrm>
            <a:off x="3012988" y="4562750"/>
            <a:ext cx="334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100">
                <a:solidFill>
                  <a:schemeClr val="dk1"/>
                </a:solidFill>
                <a:latin typeface="Roboto"/>
                <a:ea typeface="Roboto"/>
                <a:cs typeface="Roboto"/>
                <a:sym typeface="Roboto"/>
              </a:rPr>
              <a:t>각 제품들마다 검사 항목의 허용치는 다를 수 있음</a:t>
            </a:r>
            <a:endParaRPr b="1" sz="1100">
              <a:solidFill>
                <a:schemeClr val="dk1"/>
              </a:solidFill>
              <a:latin typeface="Roboto"/>
              <a:ea typeface="Roboto"/>
              <a:cs typeface="Roboto"/>
              <a:sym typeface="Roboto"/>
            </a:endParaRPr>
          </a:p>
        </p:txBody>
      </p:sp>
      <p:sp>
        <p:nvSpPr>
          <p:cNvPr id="3545" name="Google Shape;3545;p99"/>
          <p:cNvSpPr/>
          <p:nvPr/>
        </p:nvSpPr>
        <p:spPr>
          <a:xfrm flipH="1" rot="10800000">
            <a:off x="3488650" y="3524250"/>
            <a:ext cx="2312700" cy="2412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546" name="Google Shape;3546;p99"/>
          <p:cNvCxnSpPr>
            <a:endCxn id="3544" idx="1"/>
          </p:cNvCxnSpPr>
          <p:nvPr/>
        </p:nvCxnSpPr>
        <p:spPr>
          <a:xfrm rot="5400000">
            <a:off x="2709688" y="3954050"/>
            <a:ext cx="1089000" cy="482400"/>
          </a:xfrm>
          <a:prstGeom prst="bentConnector4">
            <a:avLst>
              <a:gd fmla="val 675" name="adj1"/>
              <a:gd fmla="val 149363" name="adj2"/>
            </a:avLst>
          </a:prstGeom>
          <a:noFill/>
          <a:ln cap="flat" cmpd="sng" w="9525">
            <a:solidFill>
              <a:schemeClr val="dk2"/>
            </a:solidFill>
            <a:prstDash val="solid"/>
            <a:round/>
            <a:headEnd len="med" w="med" type="triangle"/>
            <a:tailEnd len="med" w="med" type="non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0" name="Shape 3550"/>
        <p:cNvGrpSpPr/>
        <p:nvPr/>
      </p:nvGrpSpPr>
      <p:grpSpPr>
        <a:xfrm>
          <a:off x="0" y="0"/>
          <a:ext cx="0" cy="0"/>
          <a:chOff x="0" y="0"/>
          <a:chExt cx="0" cy="0"/>
        </a:xfrm>
      </p:grpSpPr>
      <p:sp>
        <p:nvSpPr>
          <p:cNvPr id="3551" name="Google Shape;3551;p100"/>
          <p:cNvSpPr/>
          <p:nvPr/>
        </p:nvSpPr>
        <p:spPr>
          <a:xfrm flipH="1">
            <a:off x="6233750" y="3536700"/>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2" name="Google Shape;3552;p100"/>
          <p:cNvCxnSpPr>
            <a:stCxn id="3553"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554" name="Google Shape;3554;p100"/>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55" name="Google Shape;3555;p100"/>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556" name="Google Shape;3556;p100"/>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57" name="Google Shape;3557;p100"/>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558" name="Google Shape;3558;p100"/>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59" name="Google Shape;3559;p100"/>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560" name="Google Shape;3560;p100"/>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61" name="Google Shape;3561;p100"/>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553" name="Google Shape;3553;p100"/>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562" name="Google Shape;3562;p100"/>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563" name="Google Shape;3563;p100"/>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564" name="Google Shape;3564;p100"/>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565" name="Google Shape;3565;p100"/>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566" name="Google Shape;3566;p100"/>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567" name="Google Shape;3567;p100"/>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568" name="Google Shape;3568;p100"/>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569" name="Google Shape;3569;p100"/>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70" name="Google Shape;3570;p100"/>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3571" name="Google Shape;3571;p100"/>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DD7E6B"/>
                </a:solidFill>
                <a:latin typeface="Roboto"/>
                <a:ea typeface="Roboto"/>
                <a:cs typeface="Roboto"/>
                <a:sym typeface="Roboto"/>
              </a:rPr>
              <a:t>품질 검사 관리(음료) - 3</a:t>
            </a:r>
            <a:endParaRPr b="1" sz="1100">
              <a:solidFill>
                <a:srgbClr val="DD7E6B"/>
              </a:solidFill>
              <a:latin typeface="Roboto"/>
              <a:ea typeface="Roboto"/>
              <a:cs typeface="Roboto"/>
              <a:sym typeface="Roboto"/>
            </a:endParaRPr>
          </a:p>
          <a:p>
            <a:pPr indent="0" lvl="0" marL="0" rtl="0" algn="l">
              <a:spcBef>
                <a:spcPts val="0"/>
              </a:spcBef>
              <a:spcAft>
                <a:spcPts val="0"/>
              </a:spcAft>
              <a:buNone/>
            </a:pPr>
            <a:r>
              <a:t/>
            </a:r>
            <a:endParaRPr b="1" sz="1200">
              <a:solidFill>
                <a:srgbClr val="DD7E6B"/>
              </a:solidFill>
              <a:latin typeface="Roboto"/>
              <a:ea typeface="Roboto"/>
              <a:cs typeface="Roboto"/>
              <a:sym typeface="Roboto"/>
            </a:endParaRPr>
          </a:p>
        </p:txBody>
      </p:sp>
      <p:sp>
        <p:nvSpPr>
          <p:cNvPr id="3572" name="Google Shape;3572;p100"/>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82</a:t>
            </a:r>
            <a:r>
              <a:rPr lang="es" sz="1300">
                <a:solidFill>
                  <a:schemeClr val="dk1"/>
                </a:solidFill>
                <a:latin typeface="Jua"/>
                <a:ea typeface="Jua"/>
                <a:cs typeface="Jua"/>
                <a:sym typeface="Jua"/>
              </a:rPr>
              <a:t>/101</a:t>
            </a:r>
            <a:endParaRPr/>
          </a:p>
        </p:txBody>
      </p:sp>
      <p:sp>
        <p:nvSpPr>
          <p:cNvPr id="3573" name="Google Shape;3573;p100"/>
          <p:cNvSpPr/>
          <p:nvPr/>
        </p:nvSpPr>
        <p:spPr>
          <a:xfrm>
            <a:off x="267225" y="835850"/>
            <a:ext cx="3198600" cy="4226400"/>
          </a:xfrm>
          <a:prstGeom prst="round2DiagRect">
            <a:avLst>
              <a:gd fmla="val 6406" name="adj1"/>
              <a:gd fmla="val 597"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4" name="Google Shape;3574;p100"/>
          <p:cNvPicPr preferRelativeResize="0"/>
          <p:nvPr/>
        </p:nvPicPr>
        <p:blipFill>
          <a:blip r:embed="rId3">
            <a:alphaModFix/>
          </a:blip>
          <a:stretch>
            <a:fillRect/>
          </a:stretch>
        </p:blipFill>
        <p:spPr>
          <a:xfrm>
            <a:off x="483348" y="1167125"/>
            <a:ext cx="2766376" cy="3563849"/>
          </a:xfrm>
          <a:prstGeom prst="rect">
            <a:avLst/>
          </a:prstGeom>
          <a:noFill/>
          <a:ln>
            <a:noFill/>
          </a:ln>
        </p:spPr>
      </p:pic>
      <p:sp>
        <p:nvSpPr>
          <p:cNvPr id="3575" name="Google Shape;3575;p100"/>
          <p:cNvSpPr/>
          <p:nvPr/>
        </p:nvSpPr>
        <p:spPr>
          <a:xfrm flipH="1" rot="10800000">
            <a:off x="2708275" y="4308425"/>
            <a:ext cx="510000" cy="3177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pic>
        <p:nvPicPr>
          <p:cNvPr id="3576" name="Google Shape;3576;p100"/>
          <p:cNvPicPr preferRelativeResize="0"/>
          <p:nvPr/>
        </p:nvPicPr>
        <p:blipFill>
          <a:blip r:embed="rId4">
            <a:alphaModFix/>
          </a:blip>
          <a:stretch>
            <a:fillRect/>
          </a:stretch>
        </p:blipFill>
        <p:spPr>
          <a:xfrm>
            <a:off x="1763082" y="602491"/>
            <a:ext cx="351503" cy="307224"/>
          </a:xfrm>
          <a:prstGeom prst="rect">
            <a:avLst/>
          </a:prstGeom>
          <a:noFill/>
          <a:ln>
            <a:noFill/>
          </a:ln>
        </p:spPr>
      </p:pic>
      <p:sp>
        <p:nvSpPr>
          <p:cNvPr id="3577" name="Google Shape;3577;p100"/>
          <p:cNvSpPr/>
          <p:nvPr/>
        </p:nvSpPr>
        <p:spPr>
          <a:xfrm>
            <a:off x="3672475" y="1478575"/>
            <a:ext cx="5522400" cy="2297100"/>
          </a:xfrm>
          <a:prstGeom prst="round2DiagRect">
            <a:avLst>
              <a:gd fmla="val 6406" name="adj1"/>
              <a:gd fmla="val 597"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8" name="Google Shape;3578;p100"/>
          <p:cNvPicPr preferRelativeResize="0"/>
          <p:nvPr/>
        </p:nvPicPr>
        <p:blipFill>
          <a:blip r:embed="rId5">
            <a:alphaModFix/>
          </a:blip>
          <a:stretch>
            <a:fillRect/>
          </a:stretch>
        </p:blipFill>
        <p:spPr>
          <a:xfrm>
            <a:off x="3734625" y="1600825"/>
            <a:ext cx="5398076" cy="1904800"/>
          </a:xfrm>
          <a:prstGeom prst="rect">
            <a:avLst/>
          </a:prstGeom>
          <a:noFill/>
          <a:ln>
            <a:noFill/>
          </a:ln>
        </p:spPr>
      </p:pic>
      <p:cxnSp>
        <p:nvCxnSpPr>
          <p:cNvPr id="3579" name="Google Shape;3579;p100"/>
          <p:cNvCxnSpPr>
            <a:stCxn id="3575" idx="3"/>
            <a:endCxn id="3578" idx="1"/>
          </p:cNvCxnSpPr>
          <p:nvPr/>
        </p:nvCxnSpPr>
        <p:spPr>
          <a:xfrm flipH="1" rot="10800000">
            <a:off x="3218275" y="2553275"/>
            <a:ext cx="516300" cy="1914000"/>
          </a:xfrm>
          <a:prstGeom prst="straightConnector1">
            <a:avLst/>
          </a:prstGeom>
          <a:noFill/>
          <a:ln cap="flat" cmpd="sng" w="9525">
            <a:solidFill>
              <a:schemeClr val="dk1"/>
            </a:solidFill>
            <a:prstDash val="dash"/>
            <a:round/>
            <a:headEnd len="med" w="med" type="none"/>
            <a:tailEnd len="med" w="med" type="triangle"/>
          </a:ln>
        </p:spPr>
      </p:cxnSp>
      <p:sp>
        <p:nvSpPr>
          <p:cNvPr id="3580" name="Google Shape;3580;p100"/>
          <p:cNvSpPr/>
          <p:nvPr/>
        </p:nvSpPr>
        <p:spPr>
          <a:xfrm flipH="1" rot="10800000">
            <a:off x="7249450" y="1862713"/>
            <a:ext cx="510000" cy="3177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sp>
        <p:nvSpPr>
          <p:cNvPr id="3581" name="Google Shape;3581;p100"/>
          <p:cNvSpPr/>
          <p:nvPr/>
        </p:nvSpPr>
        <p:spPr>
          <a:xfrm>
            <a:off x="6651175" y="417913"/>
            <a:ext cx="2377500" cy="1099500"/>
          </a:xfrm>
          <a:prstGeom prst="round2DiagRect">
            <a:avLst>
              <a:gd fmla="val 5755" name="adj1"/>
              <a:gd fmla="val 0"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2" name="Google Shape;3582;p100"/>
          <p:cNvPicPr preferRelativeResize="0"/>
          <p:nvPr/>
        </p:nvPicPr>
        <p:blipFill>
          <a:blip r:embed="rId6">
            <a:alphaModFix/>
          </a:blip>
          <a:stretch>
            <a:fillRect/>
          </a:stretch>
        </p:blipFill>
        <p:spPr>
          <a:xfrm>
            <a:off x="6791066" y="1110562"/>
            <a:ext cx="2097709" cy="238500"/>
          </a:xfrm>
          <a:prstGeom prst="rect">
            <a:avLst/>
          </a:prstGeom>
          <a:noFill/>
          <a:ln>
            <a:noFill/>
          </a:ln>
        </p:spPr>
      </p:pic>
      <p:pic>
        <p:nvPicPr>
          <p:cNvPr id="3583" name="Google Shape;3583;p100"/>
          <p:cNvPicPr preferRelativeResize="0"/>
          <p:nvPr/>
        </p:nvPicPr>
        <p:blipFill>
          <a:blip r:embed="rId7">
            <a:alphaModFix/>
          </a:blip>
          <a:stretch>
            <a:fillRect/>
          </a:stretch>
        </p:blipFill>
        <p:spPr>
          <a:xfrm>
            <a:off x="6791075" y="546375"/>
            <a:ext cx="2097700" cy="238500"/>
          </a:xfrm>
          <a:prstGeom prst="rect">
            <a:avLst/>
          </a:prstGeom>
          <a:noFill/>
          <a:ln>
            <a:noFill/>
          </a:ln>
        </p:spPr>
      </p:pic>
      <p:cxnSp>
        <p:nvCxnSpPr>
          <p:cNvPr id="3584" name="Google Shape;3584;p100"/>
          <p:cNvCxnSpPr>
            <a:stCxn id="3580" idx="2"/>
            <a:endCxn id="3581" idx="1"/>
          </p:cNvCxnSpPr>
          <p:nvPr/>
        </p:nvCxnSpPr>
        <p:spPr>
          <a:xfrm rot="-5400000">
            <a:off x="7499500" y="1522363"/>
            <a:ext cx="345300" cy="335400"/>
          </a:xfrm>
          <a:prstGeom prst="bentConnector3">
            <a:avLst>
              <a:gd fmla="val 50000" name="adj1"/>
            </a:avLst>
          </a:prstGeom>
          <a:noFill/>
          <a:ln cap="flat" cmpd="sng" w="9525">
            <a:solidFill>
              <a:schemeClr val="dk1"/>
            </a:solidFill>
            <a:prstDash val="dash"/>
            <a:round/>
            <a:headEnd len="med" w="med" type="none"/>
            <a:tailEnd len="med" w="med" type="none"/>
          </a:ln>
        </p:spPr>
      </p:cxnSp>
      <p:sp>
        <p:nvSpPr>
          <p:cNvPr id="3585" name="Google Shape;3585;p100"/>
          <p:cNvSpPr/>
          <p:nvPr/>
        </p:nvSpPr>
        <p:spPr>
          <a:xfrm flipH="1" rot="10800000">
            <a:off x="6018463" y="3219000"/>
            <a:ext cx="830400" cy="3177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586" name="Google Shape;3586;p100"/>
          <p:cNvCxnSpPr/>
          <p:nvPr/>
        </p:nvCxnSpPr>
        <p:spPr>
          <a:xfrm rot="5400000">
            <a:off x="5557813" y="3565550"/>
            <a:ext cx="882600" cy="824700"/>
          </a:xfrm>
          <a:prstGeom prst="bentConnector3">
            <a:avLst>
              <a:gd fmla="val 50000" name="adj1"/>
            </a:avLst>
          </a:prstGeom>
          <a:noFill/>
          <a:ln cap="flat" cmpd="sng" w="9525">
            <a:solidFill>
              <a:schemeClr val="dk1"/>
            </a:solidFill>
            <a:prstDash val="dash"/>
            <a:round/>
            <a:headEnd len="med" w="med" type="none"/>
            <a:tailEnd len="med" w="med" type="none"/>
          </a:ln>
        </p:spPr>
      </p:cxnSp>
      <p:sp>
        <p:nvSpPr>
          <p:cNvPr id="3587" name="Google Shape;3587;p100"/>
          <p:cNvSpPr txBox="1"/>
          <p:nvPr/>
        </p:nvSpPr>
        <p:spPr>
          <a:xfrm>
            <a:off x="3979713" y="4419200"/>
            <a:ext cx="3343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chemeClr val="dk1"/>
                </a:solidFill>
                <a:latin typeface="Roboto"/>
                <a:ea typeface="Roboto"/>
                <a:cs typeface="Roboto"/>
                <a:sym typeface="Roboto"/>
              </a:rPr>
              <a:t>검사 완료 처리 / 처리 내역 초기화</a:t>
            </a:r>
            <a:endParaRPr b="1" sz="1100">
              <a:solidFill>
                <a:schemeClr val="dk1"/>
              </a:solidFill>
              <a:latin typeface="Roboto"/>
              <a:ea typeface="Roboto"/>
              <a:cs typeface="Roboto"/>
              <a:sym typeface="Roboto"/>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1" name="Shape 3591"/>
        <p:cNvGrpSpPr/>
        <p:nvPr/>
      </p:nvGrpSpPr>
      <p:grpSpPr>
        <a:xfrm>
          <a:off x="0" y="0"/>
          <a:ext cx="0" cy="0"/>
          <a:chOff x="0" y="0"/>
          <a:chExt cx="0" cy="0"/>
        </a:xfrm>
      </p:grpSpPr>
      <p:sp>
        <p:nvSpPr>
          <p:cNvPr id="3592" name="Google Shape;3592;p101"/>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3" name="Google Shape;3593;p101"/>
          <p:cNvCxnSpPr>
            <a:stCxn id="3594"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595" name="Google Shape;3595;p101"/>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96" name="Google Shape;3596;p101"/>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597" name="Google Shape;3597;p101"/>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598" name="Google Shape;3598;p101"/>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599" name="Google Shape;3599;p101"/>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600" name="Google Shape;3600;p101"/>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601" name="Google Shape;3601;p101"/>
          <p:cNvSpPr/>
          <p:nvPr/>
        </p:nvSpPr>
        <p:spPr>
          <a:xfrm>
            <a:off x="6162631" y="77800"/>
            <a:ext cx="160200" cy="1380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602" name="Google Shape;3602;p101"/>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594" name="Google Shape;3594;p101"/>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603" name="Google Shape;3603;p101"/>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604" name="Google Shape;3604;p101"/>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605" name="Google Shape;3605;p101"/>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606" name="Google Shape;3606;p101"/>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607" name="Google Shape;3607;p101"/>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608" name="Google Shape;3608;p101"/>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609" name="Google Shape;3609;p101"/>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610" name="Google Shape;3610;p101"/>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611" name="Google Shape;3611;p101"/>
          <p:cNvCxnSpPr/>
          <p:nvPr/>
        </p:nvCxnSpPr>
        <p:spPr>
          <a:xfrm flipH="1" rot="10800000">
            <a:off x="0" y="757875"/>
            <a:ext cx="1886400" cy="7500"/>
          </a:xfrm>
          <a:prstGeom prst="straightConnector1">
            <a:avLst/>
          </a:prstGeom>
          <a:noFill/>
          <a:ln cap="flat" cmpd="sng" w="28575">
            <a:solidFill>
              <a:srgbClr val="EFA594"/>
            </a:solidFill>
            <a:prstDash val="solid"/>
            <a:round/>
            <a:headEnd len="med" w="med" type="none"/>
            <a:tailEnd len="med" w="med" type="none"/>
          </a:ln>
        </p:spPr>
      </p:cxnSp>
      <p:pic>
        <p:nvPicPr>
          <p:cNvPr id="3612" name="Google Shape;3612;p101"/>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613" name="Google Shape;3613;p101"/>
          <p:cNvSpPr txBox="1"/>
          <p:nvPr/>
        </p:nvSpPr>
        <p:spPr>
          <a:xfrm>
            <a:off x="14675" y="493900"/>
            <a:ext cx="1748400" cy="2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rgbClr val="DD7E6B"/>
                </a:solidFill>
                <a:latin typeface="Roboto"/>
                <a:ea typeface="Roboto"/>
                <a:cs typeface="Roboto"/>
                <a:sym typeface="Roboto"/>
              </a:rPr>
              <a:t>음료 검사 기록 조회</a:t>
            </a:r>
            <a:endParaRPr b="1" sz="1100">
              <a:solidFill>
                <a:srgbClr val="DD7E6B"/>
              </a:solidFill>
              <a:latin typeface="Roboto"/>
              <a:ea typeface="Roboto"/>
              <a:cs typeface="Roboto"/>
              <a:sym typeface="Roboto"/>
            </a:endParaRPr>
          </a:p>
          <a:p>
            <a:pPr indent="0" lvl="0" marL="0" rtl="0" algn="l">
              <a:spcBef>
                <a:spcPts val="0"/>
              </a:spcBef>
              <a:spcAft>
                <a:spcPts val="0"/>
              </a:spcAft>
              <a:buNone/>
            </a:pPr>
            <a:r>
              <a:t/>
            </a:r>
            <a:endParaRPr b="1" sz="1200">
              <a:solidFill>
                <a:srgbClr val="DD7E6B"/>
              </a:solidFill>
              <a:latin typeface="Roboto"/>
              <a:ea typeface="Roboto"/>
              <a:cs typeface="Roboto"/>
              <a:sym typeface="Roboto"/>
            </a:endParaRPr>
          </a:p>
        </p:txBody>
      </p:sp>
      <p:sp>
        <p:nvSpPr>
          <p:cNvPr id="3614" name="Google Shape;3614;p101"/>
          <p:cNvSpPr/>
          <p:nvPr/>
        </p:nvSpPr>
        <p:spPr>
          <a:xfrm>
            <a:off x="118900" y="1307450"/>
            <a:ext cx="7470600" cy="3732300"/>
          </a:xfrm>
          <a:prstGeom prst="round2DiagRect">
            <a:avLst>
              <a:gd fmla="val 6406" name="adj1"/>
              <a:gd fmla="val 597"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01"/>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83</a:t>
            </a:r>
            <a:r>
              <a:rPr lang="es" sz="1300">
                <a:solidFill>
                  <a:schemeClr val="dk1"/>
                </a:solidFill>
                <a:latin typeface="Jua"/>
                <a:ea typeface="Jua"/>
                <a:cs typeface="Jua"/>
                <a:sym typeface="Jua"/>
              </a:rPr>
              <a:t>/101</a:t>
            </a:r>
            <a:endParaRPr/>
          </a:p>
        </p:txBody>
      </p:sp>
      <p:pic>
        <p:nvPicPr>
          <p:cNvPr id="3616" name="Google Shape;3616;p101"/>
          <p:cNvPicPr preferRelativeResize="0"/>
          <p:nvPr/>
        </p:nvPicPr>
        <p:blipFill>
          <a:blip r:embed="rId4">
            <a:alphaModFix/>
          </a:blip>
          <a:stretch>
            <a:fillRect/>
          </a:stretch>
        </p:blipFill>
        <p:spPr>
          <a:xfrm>
            <a:off x="211875" y="1419354"/>
            <a:ext cx="7269152" cy="3549246"/>
          </a:xfrm>
          <a:prstGeom prst="rect">
            <a:avLst/>
          </a:prstGeom>
          <a:solidFill>
            <a:srgbClr val="A4C2F4"/>
          </a:solidFill>
          <a:ln>
            <a:noFill/>
          </a:ln>
        </p:spPr>
      </p:pic>
      <p:sp>
        <p:nvSpPr>
          <p:cNvPr id="3617" name="Google Shape;3617;p101"/>
          <p:cNvSpPr/>
          <p:nvPr/>
        </p:nvSpPr>
        <p:spPr>
          <a:xfrm>
            <a:off x="5898750" y="383175"/>
            <a:ext cx="3122700" cy="2649300"/>
          </a:xfrm>
          <a:prstGeom prst="round2DiagRect">
            <a:avLst>
              <a:gd fmla="val 6406" name="adj1"/>
              <a:gd fmla="val 597" name="adj2"/>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18" name="Google Shape;3618;p101"/>
          <p:cNvPicPr preferRelativeResize="0"/>
          <p:nvPr/>
        </p:nvPicPr>
        <p:blipFill>
          <a:blip r:embed="rId5">
            <a:alphaModFix/>
          </a:blip>
          <a:stretch>
            <a:fillRect/>
          </a:stretch>
        </p:blipFill>
        <p:spPr>
          <a:xfrm>
            <a:off x="6050850" y="429738"/>
            <a:ext cx="2818499" cy="2277374"/>
          </a:xfrm>
          <a:prstGeom prst="rect">
            <a:avLst/>
          </a:prstGeom>
          <a:solidFill>
            <a:srgbClr val="A4C2F4"/>
          </a:solidFill>
          <a:ln>
            <a:noFill/>
          </a:ln>
        </p:spPr>
      </p:pic>
      <p:sp>
        <p:nvSpPr>
          <p:cNvPr id="3619" name="Google Shape;3619;p101"/>
          <p:cNvSpPr/>
          <p:nvPr/>
        </p:nvSpPr>
        <p:spPr>
          <a:xfrm flipH="1" rot="10800000">
            <a:off x="1289700" y="3199850"/>
            <a:ext cx="6026400" cy="1537200"/>
          </a:xfrm>
          <a:prstGeom prst="roundRect">
            <a:avLst>
              <a:gd fmla="val 16667" name="adj"/>
            </a:avLst>
          </a:prstGeom>
          <a:noFill/>
          <a:ln cap="flat" cmpd="sng" w="9525">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620" name="Google Shape;3620;p101"/>
          <p:cNvCxnSpPr>
            <a:endCxn id="3617" idx="2"/>
          </p:cNvCxnSpPr>
          <p:nvPr/>
        </p:nvCxnSpPr>
        <p:spPr>
          <a:xfrm flipH="1" rot="10800000">
            <a:off x="4332150" y="1707825"/>
            <a:ext cx="1566600" cy="1498800"/>
          </a:xfrm>
          <a:prstGeom prst="straightConnector1">
            <a:avLst/>
          </a:prstGeom>
          <a:noFill/>
          <a:ln cap="flat" cmpd="sng" w="9525">
            <a:solidFill>
              <a:schemeClr val="dk1"/>
            </a:solidFill>
            <a:prstDash val="dash"/>
            <a:round/>
            <a:headEnd len="med" w="med" type="none"/>
            <a:tailEnd len="med" w="med" type="triangle"/>
          </a:ln>
        </p:spPr>
      </p:cxnSp>
      <p:sp>
        <p:nvSpPr>
          <p:cNvPr id="3621" name="Google Shape;3621;p101"/>
          <p:cNvSpPr txBox="1"/>
          <p:nvPr/>
        </p:nvSpPr>
        <p:spPr>
          <a:xfrm>
            <a:off x="6421800" y="2663175"/>
            <a:ext cx="2076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200">
                <a:solidFill>
                  <a:schemeClr val="dk1"/>
                </a:solidFill>
                <a:latin typeface="Roboto"/>
                <a:ea typeface="Roboto"/>
                <a:cs typeface="Roboto"/>
                <a:sym typeface="Roboto"/>
              </a:rPr>
              <a:t>검사 상세 정보 모달</a:t>
            </a:r>
            <a:endParaRPr b="1" sz="1200">
              <a:solidFill>
                <a:schemeClr val="dk1"/>
              </a:solidFill>
              <a:latin typeface="Roboto"/>
              <a:ea typeface="Roboto"/>
              <a:cs typeface="Roboto"/>
              <a:sym typeface="Robo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5" name="Shape 3625"/>
        <p:cNvGrpSpPr/>
        <p:nvPr/>
      </p:nvGrpSpPr>
      <p:grpSpPr>
        <a:xfrm>
          <a:off x="0" y="0"/>
          <a:ext cx="0" cy="0"/>
          <a:chOff x="0" y="0"/>
          <a:chExt cx="0" cy="0"/>
        </a:xfrm>
      </p:grpSpPr>
      <p:sp>
        <p:nvSpPr>
          <p:cNvPr id="3626" name="Google Shape;3626;p102"/>
          <p:cNvSpPr/>
          <p:nvPr/>
        </p:nvSpPr>
        <p:spPr>
          <a:xfrm>
            <a:off x="-7275" y="353187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7" name="Google Shape;3627;p102"/>
          <p:cNvCxnSpPr/>
          <p:nvPr/>
        </p:nvCxnSpPr>
        <p:spPr>
          <a:xfrm>
            <a:off x="170725" y="2390305"/>
            <a:ext cx="2002200" cy="0"/>
          </a:xfrm>
          <a:prstGeom prst="straightConnector1">
            <a:avLst/>
          </a:prstGeom>
          <a:noFill/>
          <a:ln cap="flat" cmpd="sng" w="28575">
            <a:solidFill>
              <a:srgbClr val="EFA594"/>
            </a:solidFill>
            <a:prstDash val="solid"/>
            <a:round/>
            <a:headEnd len="med" w="med" type="none"/>
            <a:tailEnd len="med" w="med" type="none"/>
          </a:ln>
        </p:spPr>
      </p:cxnSp>
      <p:cxnSp>
        <p:nvCxnSpPr>
          <p:cNvPr id="3628" name="Google Shape;3628;p102"/>
          <p:cNvCxnSpPr/>
          <p:nvPr/>
        </p:nvCxnSpPr>
        <p:spPr>
          <a:xfrm>
            <a:off x="1165129" y="1655499"/>
            <a:ext cx="2125500" cy="0"/>
          </a:xfrm>
          <a:prstGeom prst="straightConnector1">
            <a:avLst/>
          </a:prstGeom>
          <a:noFill/>
          <a:ln cap="flat" cmpd="sng" w="28575">
            <a:solidFill>
              <a:srgbClr val="EFA594"/>
            </a:solidFill>
            <a:prstDash val="solid"/>
            <a:round/>
            <a:headEnd len="med" w="med" type="none"/>
            <a:tailEnd len="med" w="med" type="none"/>
          </a:ln>
        </p:spPr>
      </p:cxnSp>
      <p:cxnSp>
        <p:nvCxnSpPr>
          <p:cNvPr id="3629" name="Google Shape;3629;p102"/>
          <p:cNvCxnSpPr/>
          <p:nvPr/>
        </p:nvCxnSpPr>
        <p:spPr>
          <a:xfrm>
            <a:off x="1165129" y="3122775"/>
            <a:ext cx="2125500" cy="0"/>
          </a:xfrm>
          <a:prstGeom prst="straightConnector1">
            <a:avLst/>
          </a:prstGeom>
          <a:noFill/>
          <a:ln cap="flat" cmpd="sng" w="28575">
            <a:solidFill>
              <a:srgbClr val="EFA594"/>
            </a:solidFill>
            <a:prstDash val="solid"/>
            <a:round/>
            <a:headEnd len="med" w="med" type="none"/>
            <a:tailEnd len="med" w="med" type="none"/>
          </a:ln>
        </p:spPr>
      </p:cxnSp>
      <p:sp>
        <p:nvSpPr>
          <p:cNvPr id="3630" name="Google Shape;3630;p102"/>
          <p:cNvSpPr/>
          <p:nvPr/>
        </p:nvSpPr>
        <p:spPr>
          <a:xfrm>
            <a:off x="1104155" y="1472950"/>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02"/>
          <p:cNvSpPr/>
          <p:nvPr/>
        </p:nvSpPr>
        <p:spPr>
          <a:xfrm>
            <a:off x="1980414" y="2201434"/>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02"/>
          <p:cNvSpPr/>
          <p:nvPr/>
        </p:nvSpPr>
        <p:spPr>
          <a:xfrm>
            <a:off x="1104155" y="2933186"/>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3" name="Google Shape;3633;p102"/>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3634" name="Google Shape;3634;p102"/>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시연 및 시연 순서</a:t>
            </a:r>
            <a:endParaRPr b="1" sz="1200">
              <a:solidFill>
                <a:srgbClr val="DD7E6B"/>
              </a:solidFill>
              <a:latin typeface="Roboto"/>
              <a:ea typeface="Roboto"/>
              <a:cs typeface="Roboto"/>
              <a:sym typeface="Roboto"/>
            </a:endParaRPr>
          </a:p>
        </p:txBody>
      </p:sp>
      <p:cxnSp>
        <p:nvCxnSpPr>
          <p:cNvPr id="3635" name="Google Shape;3635;p102"/>
          <p:cNvCxnSpPr/>
          <p:nvPr/>
        </p:nvCxnSpPr>
        <p:spPr>
          <a:xfrm>
            <a:off x="170725" y="3914305"/>
            <a:ext cx="2002200" cy="0"/>
          </a:xfrm>
          <a:prstGeom prst="straightConnector1">
            <a:avLst/>
          </a:prstGeom>
          <a:noFill/>
          <a:ln cap="flat" cmpd="sng" w="28575">
            <a:solidFill>
              <a:srgbClr val="EFA594"/>
            </a:solidFill>
            <a:prstDash val="solid"/>
            <a:round/>
            <a:headEnd len="med" w="med" type="none"/>
            <a:tailEnd len="med" w="med" type="none"/>
          </a:ln>
        </p:spPr>
      </p:cxnSp>
      <p:pic>
        <p:nvPicPr>
          <p:cNvPr id="3636" name="Google Shape;3636;p102"/>
          <p:cNvPicPr preferRelativeResize="0"/>
          <p:nvPr/>
        </p:nvPicPr>
        <p:blipFill>
          <a:blip r:embed="rId3">
            <a:alphaModFix/>
          </a:blip>
          <a:stretch>
            <a:fillRect/>
          </a:stretch>
        </p:blipFill>
        <p:spPr>
          <a:xfrm>
            <a:off x="1763082" y="602491"/>
            <a:ext cx="351503" cy="307224"/>
          </a:xfrm>
          <a:prstGeom prst="rect">
            <a:avLst/>
          </a:prstGeom>
          <a:noFill/>
          <a:ln>
            <a:noFill/>
          </a:ln>
        </p:spPr>
      </p:pic>
      <p:sp>
        <p:nvSpPr>
          <p:cNvPr id="3637" name="Google Shape;3637;p102"/>
          <p:cNvSpPr/>
          <p:nvPr/>
        </p:nvSpPr>
        <p:spPr>
          <a:xfrm>
            <a:off x="1980414" y="3725434"/>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38" name="Google Shape;3638;p102"/>
          <p:cNvCxnSpPr>
            <a:stCxn id="3639"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640" name="Google Shape;3640;p102"/>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641" name="Google Shape;3641;p102"/>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642" name="Google Shape;3642;p102"/>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643" name="Google Shape;3643;p102"/>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644" name="Google Shape;3644;p102"/>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645" name="Google Shape;3645;p102"/>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646" name="Google Shape;3646;p102"/>
          <p:cNvSpPr/>
          <p:nvPr/>
        </p:nvSpPr>
        <p:spPr>
          <a:xfrm>
            <a:off x="6162631" y="77800"/>
            <a:ext cx="160200" cy="138000"/>
          </a:xfrm>
          <a:prstGeom prst="ellipse">
            <a:avLst/>
          </a:prstGeom>
          <a:solidFill>
            <a:srgbClr val="DD7E6B"/>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647" name="Google Shape;3647;p102"/>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639" name="Google Shape;3639;p102"/>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648" name="Google Shape;3648;p102"/>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649" name="Google Shape;3649;p102"/>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650" name="Google Shape;3650;p102"/>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651" name="Google Shape;3651;p102"/>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DD7E6B"/>
              </a:solidFill>
            </a:endParaRPr>
          </a:p>
        </p:txBody>
      </p:sp>
      <p:sp>
        <p:nvSpPr>
          <p:cNvPr id="3652" name="Google Shape;3652;p102"/>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653" name="Google Shape;3653;p102"/>
          <p:cNvSpPr txBox="1"/>
          <p:nvPr>
            <p:ph type="ctrTitle"/>
          </p:nvPr>
        </p:nvSpPr>
        <p:spPr>
          <a:xfrm>
            <a:off x="5734098" y="191240"/>
            <a:ext cx="1017300" cy="2385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품질</a:t>
            </a:r>
            <a:endParaRPr sz="800">
              <a:solidFill>
                <a:srgbClr val="DD7E6B"/>
              </a:solidFill>
            </a:endParaRPr>
          </a:p>
        </p:txBody>
      </p:sp>
      <p:sp>
        <p:nvSpPr>
          <p:cNvPr id="3654" name="Google Shape;3654;p102"/>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3655" name="Google Shape;3655;p102"/>
          <p:cNvSpPr/>
          <p:nvPr/>
        </p:nvSpPr>
        <p:spPr>
          <a:xfrm>
            <a:off x="3798350" y="73025"/>
            <a:ext cx="168000" cy="1476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656" name="Google Shape;3656;p102"/>
          <p:cNvSpPr txBox="1"/>
          <p:nvPr/>
        </p:nvSpPr>
        <p:spPr>
          <a:xfrm>
            <a:off x="1104150" y="1472950"/>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1</a:t>
            </a:r>
            <a:endParaRPr b="1" sz="2000">
              <a:solidFill>
                <a:schemeClr val="accent5"/>
              </a:solidFill>
              <a:latin typeface="Roboto"/>
              <a:ea typeface="Roboto"/>
              <a:cs typeface="Roboto"/>
              <a:sym typeface="Roboto"/>
            </a:endParaRPr>
          </a:p>
        </p:txBody>
      </p:sp>
      <p:sp>
        <p:nvSpPr>
          <p:cNvPr id="3657" name="Google Shape;3657;p102"/>
          <p:cNvSpPr txBox="1"/>
          <p:nvPr/>
        </p:nvSpPr>
        <p:spPr>
          <a:xfrm>
            <a:off x="1980425" y="2201425"/>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2</a:t>
            </a:r>
            <a:endParaRPr b="1" sz="2000">
              <a:solidFill>
                <a:schemeClr val="accent5"/>
              </a:solidFill>
              <a:latin typeface="Roboto"/>
              <a:ea typeface="Roboto"/>
              <a:cs typeface="Roboto"/>
              <a:sym typeface="Roboto"/>
            </a:endParaRPr>
          </a:p>
        </p:txBody>
      </p:sp>
      <p:sp>
        <p:nvSpPr>
          <p:cNvPr id="3658" name="Google Shape;3658;p102"/>
          <p:cNvSpPr txBox="1"/>
          <p:nvPr/>
        </p:nvSpPr>
        <p:spPr>
          <a:xfrm>
            <a:off x="1104150" y="2933163"/>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3</a:t>
            </a:r>
            <a:endParaRPr b="1" sz="2000">
              <a:solidFill>
                <a:schemeClr val="accent5"/>
              </a:solidFill>
              <a:latin typeface="Roboto"/>
              <a:ea typeface="Roboto"/>
              <a:cs typeface="Roboto"/>
              <a:sym typeface="Roboto"/>
            </a:endParaRPr>
          </a:p>
        </p:txBody>
      </p:sp>
      <p:sp>
        <p:nvSpPr>
          <p:cNvPr id="3659" name="Google Shape;3659;p102"/>
          <p:cNvSpPr txBox="1"/>
          <p:nvPr/>
        </p:nvSpPr>
        <p:spPr>
          <a:xfrm>
            <a:off x="1980425" y="3725413"/>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4</a:t>
            </a:r>
            <a:endParaRPr b="1" sz="2000">
              <a:solidFill>
                <a:schemeClr val="accent5"/>
              </a:solidFill>
              <a:latin typeface="Roboto"/>
              <a:ea typeface="Roboto"/>
              <a:cs typeface="Roboto"/>
              <a:sym typeface="Roboto"/>
            </a:endParaRPr>
          </a:p>
        </p:txBody>
      </p:sp>
      <p:sp>
        <p:nvSpPr>
          <p:cNvPr id="3660" name="Google Shape;3660;p102"/>
          <p:cNvSpPr txBox="1"/>
          <p:nvPr/>
        </p:nvSpPr>
        <p:spPr>
          <a:xfrm>
            <a:off x="1441649" y="1299675"/>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입고 검사 신청</a:t>
            </a:r>
            <a:endParaRPr b="1" sz="1200">
              <a:solidFill>
                <a:srgbClr val="DD7E6B"/>
              </a:solidFill>
              <a:latin typeface="Roboto"/>
              <a:ea typeface="Roboto"/>
              <a:cs typeface="Roboto"/>
              <a:sym typeface="Roboto"/>
            </a:endParaRPr>
          </a:p>
        </p:txBody>
      </p:sp>
      <p:sp>
        <p:nvSpPr>
          <p:cNvPr id="3661" name="Google Shape;3661;p102"/>
          <p:cNvSpPr txBox="1"/>
          <p:nvPr/>
        </p:nvSpPr>
        <p:spPr>
          <a:xfrm>
            <a:off x="170723" y="2037500"/>
            <a:ext cx="18096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1200">
                <a:solidFill>
                  <a:srgbClr val="DD7E6B"/>
                </a:solidFill>
                <a:latin typeface="Roboto"/>
                <a:ea typeface="Roboto"/>
                <a:cs typeface="Roboto"/>
                <a:sym typeface="Roboto"/>
              </a:rPr>
              <a:t>품질 검사 관리 (입고)</a:t>
            </a:r>
            <a:endParaRPr b="1" sz="1200">
              <a:solidFill>
                <a:srgbClr val="DD7E6B"/>
              </a:solidFill>
              <a:latin typeface="Roboto"/>
              <a:ea typeface="Roboto"/>
              <a:cs typeface="Roboto"/>
              <a:sym typeface="Roboto"/>
            </a:endParaRPr>
          </a:p>
        </p:txBody>
      </p:sp>
      <p:sp>
        <p:nvSpPr>
          <p:cNvPr id="3662" name="Google Shape;3662;p102"/>
          <p:cNvSpPr txBox="1"/>
          <p:nvPr/>
        </p:nvSpPr>
        <p:spPr>
          <a:xfrm>
            <a:off x="1441649" y="2768450"/>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품질 검사 관리(음료)</a:t>
            </a:r>
            <a:endParaRPr b="1" sz="1200">
              <a:solidFill>
                <a:srgbClr val="DD7E6B"/>
              </a:solidFill>
              <a:latin typeface="Roboto"/>
              <a:ea typeface="Roboto"/>
              <a:cs typeface="Roboto"/>
              <a:sym typeface="Roboto"/>
            </a:endParaRPr>
          </a:p>
        </p:txBody>
      </p:sp>
      <p:sp>
        <p:nvSpPr>
          <p:cNvPr id="3663" name="Google Shape;3663;p102"/>
          <p:cNvSpPr txBox="1"/>
          <p:nvPr/>
        </p:nvSpPr>
        <p:spPr>
          <a:xfrm>
            <a:off x="233100" y="3614725"/>
            <a:ext cx="18096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1200">
                <a:solidFill>
                  <a:srgbClr val="DD7E6B"/>
                </a:solidFill>
                <a:latin typeface="Roboto"/>
                <a:ea typeface="Roboto"/>
                <a:cs typeface="Roboto"/>
                <a:sym typeface="Roboto"/>
              </a:rPr>
              <a:t>음료 검사 기록 조회</a:t>
            </a:r>
            <a:endParaRPr b="1" sz="1200">
              <a:solidFill>
                <a:srgbClr val="DD7E6B"/>
              </a:solidFill>
              <a:latin typeface="Roboto"/>
              <a:ea typeface="Roboto"/>
              <a:cs typeface="Roboto"/>
              <a:sym typeface="Roboto"/>
            </a:endParaRPr>
          </a:p>
        </p:txBody>
      </p:sp>
      <p:sp>
        <p:nvSpPr>
          <p:cNvPr id="3664" name="Google Shape;3664;p102"/>
          <p:cNvSpPr/>
          <p:nvPr/>
        </p:nvSpPr>
        <p:spPr>
          <a:xfrm>
            <a:off x="3762969" y="1034200"/>
            <a:ext cx="4886400" cy="35694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02"/>
          <p:cNvSpPr/>
          <p:nvPr/>
        </p:nvSpPr>
        <p:spPr>
          <a:xfrm>
            <a:off x="4655055" y="3753176"/>
            <a:ext cx="83425" cy="92425"/>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02"/>
          <p:cNvSpPr/>
          <p:nvPr/>
        </p:nvSpPr>
        <p:spPr>
          <a:xfrm>
            <a:off x="4756780" y="3746826"/>
            <a:ext cx="18375" cy="105100"/>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02"/>
          <p:cNvSpPr/>
          <p:nvPr/>
        </p:nvSpPr>
        <p:spPr>
          <a:xfrm>
            <a:off x="4456580" y="3746826"/>
            <a:ext cx="17525" cy="105100"/>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02"/>
          <p:cNvSpPr/>
          <p:nvPr/>
        </p:nvSpPr>
        <p:spPr>
          <a:xfrm>
            <a:off x="4410705" y="3746826"/>
            <a:ext cx="17550" cy="105100"/>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02"/>
          <p:cNvSpPr/>
          <p:nvPr/>
        </p:nvSpPr>
        <p:spPr>
          <a:xfrm>
            <a:off x="7881530" y="3746826"/>
            <a:ext cx="52550" cy="105100"/>
          </a:xfrm>
          <a:custGeom>
            <a:rect b="b" l="l" r="r" t="t"/>
            <a:pathLst>
              <a:path extrusionOk="0" h="4204" w="2102">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02"/>
          <p:cNvSpPr/>
          <p:nvPr/>
        </p:nvSpPr>
        <p:spPr>
          <a:xfrm>
            <a:off x="7948230" y="3746826"/>
            <a:ext cx="53400" cy="105100"/>
          </a:xfrm>
          <a:custGeom>
            <a:rect b="b" l="l" r="r" t="t"/>
            <a:pathLst>
              <a:path extrusionOk="0" h="4204" w="2136">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02"/>
          <p:cNvSpPr/>
          <p:nvPr/>
        </p:nvSpPr>
        <p:spPr>
          <a:xfrm>
            <a:off x="4259780" y="1164976"/>
            <a:ext cx="230175" cy="230175"/>
          </a:xfrm>
          <a:custGeom>
            <a:rect b="b" l="l" r="r" t="t"/>
            <a:pathLst>
              <a:path extrusionOk="0" h="9207" w="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02"/>
          <p:cNvSpPr/>
          <p:nvPr/>
        </p:nvSpPr>
        <p:spPr>
          <a:xfrm>
            <a:off x="4348024" y="1225026"/>
            <a:ext cx="50900" cy="50875"/>
          </a:xfrm>
          <a:custGeom>
            <a:rect b="b" l="l" r="r" t="t"/>
            <a:pathLst>
              <a:path extrusionOk="0" h="2035" w="2036">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02"/>
          <p:cNvSpPr/>
          <p:nvPr/>
        </p:nvSpPr>
        <p:spPr>
          <a:xfrm>
            <a:off x="4330655" y="1280051"/>
            <a:ext cx="88425" cy="51725"/>
          </a:xfrm>
          <a:custGeom>
            <a:rect b="b" l="l" r="r" t="t"/>
            <a:pathLst>
              <a:path extrusionOk="0" h="2069" w="3537">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02"/>
          <p:cNvSpPr/>
          <p:nvPr/>
        </p:nvSpPr>
        <p:spPr>
          <a:xfrm>
            <a:off x="4259780" y="3896926"/>
            <a:ext cx="3892800" cy="20875"/>
          </a:xfrm>
          <a:custGeom>
            <a:rect b="b" l="l" r="r" t="t"/>
            <a:pathLst>
              <a:path extrusionOk="0" h="835" w="155712">
                <a:moveTo>
                  <a:pt x="0" y="1"/>
                </a:moveTo>
                <a:lnTo>
                  <a:pt x="0" y="835"/>
                </a:lnTo>
                <a:lnTo>
                  <a:pt x="155711" y="835"/>
                </a:lnTo>
                <a:lnTo>
                  <a:pt x="1557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02"/>
          <p:cNvSpPr/>
          <p:nvPr/>
        </p:nvSpPr>
        <p:spPr>
          <a:xfrm>
            <a:off x="4259780" y="1568601"/>
            <a:ext cx="3892800" cy="20875"/>
          </a:xfrm>
          <a:custGeom>
            <a:rect b="b" l="l" r="r" t="t"/>
            <a:pathLst>
              <a:path extrusionOk="0" h="835" w="155712">
                <a:moveTo>
                  <a:pt x="0" y="0"/>
                </a:moveTo>
                <a:lnTo>
                  <a:pt x="0" y="834"/>
                </a:lnTo>
                <a:lnTo>
                  <a:pt x="155711" y="834"/>
                </a:lnTo>
                <a:lnTo>
                  <a:pt x="1557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02"/>
          <p:cNvSpPr/>
          <p:nvPr/>
        </p:nvSpPr>
        <p:spPr>
          <a:xfrm>
            <a:off x="6112755" y="3673426"/>
            <a:ext cx="60900" cy="60900"/>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02"/>
          <p:cNvSpPr/>
          <p:nvPr/>
        </p:nvSpPr>
        <p:spPr>
          <a:xfrm>
            <a:off x="4642555" y="1224176"/>
            <a:ext cx="938175" cy="111775"/>
          </a:xfrm>
          <a:custGeom>
            <a:rect b="b" l="l" r="r" t="t"/>
            <a:pathLst>
              <a:path extrusionOk="0" h="4471" w="37527">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02"/>
          <p:cNvSpPr/>
          <p:nvPr/>
        </p:nvSpPr>
        <p:spPr>
          <a:xfrm>
            <a:off x="4259780" y="4460676"/>
            <a:ext cx="3892800" cy="22525"/>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02"/>
          <p:cNvSpPr/>
          <p:nvPr/>
        </p:nvSpPr>
        <p:spPr>
          <a:xfrm>
            <a:off x="4326480" y="4035351"/>
            <a:ext cx="126775" cy="137625"/>
          </a:xfrm>
          <a:custGeom>
            <a:rect b="b" l="l" r="r" t="t"/>
            <a:pathLst>
              <a:path extrusionOk="0" h="5505" w="5071">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02"/>
          <p:cNvSpPr/>
          <p:nvPr/>
        </p:nvSpPr>
        <p:spPr>
          <a:xfrm>
            <a:off x="4276455" y="4082901"/>
            <a:ext cx="45050" cy="90075"/>
          </a:xfrm>
          <a:custGeom>
            <a:rect b="b" l="l" r="r" t="t"/>
            <a:pathLst>
              <a:path extrusionOk="0" h="3603" w="1802">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02"/>
          <p:cNvSpPr/>
          <p:nvPr/>
        </p:nvSpPr>
        <p:spPr>
          <a:xfrm>
            <a:off x="4871880" y="4075551"/>
            <a:ext cx="165125" cy="97425"/>
          </a:xfrm>
          <a:custGeom>
            <a:rect b="b" l="l" r="r" t="t"/>
            <a:pathLst>
              <a:path extrusionOk="0" h="3897" w="6605">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02"/>
          <p:cNvSpPr/>
          <p:nvPr/>
        </p:nvSpPr>
        <p:spPr>
          <a:xfrm>
            <a:off x="4570830" y="4082901"/>
            <a:ext cx="126775" cy="137625"/>
          </a:xfrm>
          <a:custGeom>
            <a:rect b="b" l="l" r="r" t="t"/>
            <a:pathLst>
              <a:path extrusionOk="0" h="5505" w="5071">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02"/>
          <p:cNvSpPr/>
          <p:nvPr/>
        </p:nvSpPr>
        <p:spPr>
          <a:xfrm>
            <a:off x="4701755" y="4082901"/>
            <a:ext cx="45900" cy="90075"/>
          </a:xfrm>
          <a:custGeom>
            <a:rect b="b" l="l" r="r" t="t"/>
            <a:pathLst>
              <a:path extrusionOk="0" h="3603" w="1836">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02"/>
          <p:cNvSpPr/>
          <p:nvPr/>
        </p:nvSpPr>
        <p:spPr>
          <a:xfrm>
            <a:off x="5179605" y="4082901"/>
            <a:ext cx="136775" cy="10850"/>
          </a:xfrm>
          <a:custGeom>
            <a:rect b="b" l="l" r="r" t="t"/>
            <a:pathLst>
              <a:path extrusionOk="0" h="434" w="5471">
                <a:moveTo>
                  <a:pt x="0" y="0"/>
                </a:moveTo>
                <a:lnTo>
                  <a:pt x="0" y="434"/>
                </a:lnTo>
                <a:lnTo>
                  <a:pt x="5471" y="434"/>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02"/>
          <p:cNvSpPr/>
          <p:nvPr/>
        </p:nvSpPr>
        <p:spPr>
          <a:xfrm>
            <a:off x="5179605" y="4099576"/>
            <a:ext cx="136775" cy="10025"/>
          </a:xfrm>
          <a:custGeom>
            <a:rect b="b" l="l" r="r" t="t"/>
            <a:pathLst>
              <a:path extrusionOk="0" h="401" w="5471">
                <a:moveTo>
                  <a:pt x="0" y="0"/>
                </a:moveTo>
                <a:lnTo>
                  <a:pt x="0" y="401"/>
                </a:lnTo>
                <a:lnTo>
                  <a:pt x="5471" y="401"/>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02"/>
          <p:cNvSpPr/>
          <p:nvPr/>
        </p:nvSpPr>
        <p:spPr>
          <a:xfrm>
            <a:off x="5179605" y="4115426"/>
            <a:ext cx="42550" cy="10850"/>
          </a:xfrm>
          <a:custGeom>
            <a:rect b="b" l="l" r="r" t="t"/>
            <a:pathLst>
              <a:path extrusionOk="0" h="434" w="1702">
                <a:moveTo>
                  <a:pt x="0" y="0"/>
                </a:moveTo>
                <a:lnTo>
                  <a:pt x="0" y="434"/>
                </a:lnTo>
                <a:lnTo>
                  <a:pt x="1701" y="434"/>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02"/>
          <p:cNvSpPr/>
          <p:nvPr/>
        </p:nvSpPr>
        <p:spPr>
          <a:xfrm>
            <a:off x="5179605" y="4131251"/>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02"/>
          <p:cNvSpPr/>
          <p:nvPr/>
        </p:nvSpPr>
        <p:spPr>
          <a:xfrm>
            <a:off x="5179605" y="4147951"/>
            <a:ext cx="42550" cy="10025"/>
          </a:xfrm>
          <a:custGeom>
            <a:rect b="b" l="l" r="r" t="t"/>
            <a:pathLst>
              <a:path extrusionOk="0" h="401" w="1702">
                <a:moveTo>
                  <a:pt x="0" y="0"/>
                </a:moveTo>
                <a:lnTo>
                  <a:pt x="0" y="400"/>
                </a:lnTo>
                <a:lnTo>
                  <a:pt x="1701" y="400"/>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02"/>
          <p:cNvSpPr/>
          <p:nvPr/>
        </p:nvSpPr>
        <p:spPr>
          <a:xfrm>
            <a:off x="5179605" y="4163776"/>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02"/>
          <p:cNvSpPr/>
          <p:nvPr/>
        </p:nvSpPr>
        <p:spPr>
          <a:xfrm>
            <a:off x="5247130" y="4115426"/>
            <a:ext cx="57575" cy="57550"/>
          </a:xfrm>
          <a:custGeom>
            <a:rect b="b" l="l" r="r" t="t"/>
            <a:pathLst>
              <a:path extrusionOk="0" h="2302" w="2303">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02"/>
          <p:cNvSpPr/>
          <p:nvPr/>
        </p:nvSpPr>
        <p:spPr>
          <a:xfrm>
            <a:off x="5488980" y="4118751"/>
            <a:ext cx="20875" cy="20875"/>
          </a:xfrm>
          <a:custGeom>
            <a:rect b="b" l="l" r="r" t="t"/>
            <a:pathLst>
              <a:path extrusionOk="0" h="835" w="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02"/>
          <p:cNvSpPr/>
          <p:nvPr/>
        </p:nvSpPr>
        <p:spPr>
          <a:xfrm>
            <a:off x="5532355" y="4118751"/>
            <a:ext cx="20875" cy="20875"/>
          </a:xfrm>
          <a:custGeom>
            <a:rect b="b" l="l" r="r" t="t"/>
            <a:pathLst>
              <a:path extrusionOk="0" h="835" w="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02"/>
          <p:cNvSpPr/>
          <p:nvPr/>
        </p:nvSpPr>
        <p:spPr>
          <a:xfrm>
            <a:off x="5574880" y="4118751"/>
            <a:ext cx="20875" cy="20875"/>
          </a:xfrm>
          <a:custGeom>
            <a:rect b="b" l="l" r="r" t="t"/>
            <a:pathLst>
              <a:path extrusionOk="0" h="835" w="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4" name="Google Shape;3694;p102" title="이신화.mp4">
            <a:hlinkClick r:id="rId4"/>
          </p:cNvPr>
          <p:cNvPicPr preferRelativeResize="0"/>
          <p:nvPr/>
        </p:nvPicPr>
        <p:blipFill>
          <a:blip r:embed="rId5">
            <a:alphaModFix/>
          </a:blip>
          <a:stretch>
            <a:fillRect/>
          </a:stretch>
        </p:blipFill>
        <p:spPr>
          <a:xfrm>
            <a:off x="4276450" y="1589475"/>
            <a:ext cx="3876125" cy="2138450"/>
          </a:xfrm>
          <a:prstGeom prst="rect">
            <a:avLst/>
          </a:prstGeom>
          <a:noFill/>
          <a:ln>
            <a:noFill/>
          </a:ln>
        </p:spPr>
      </p:pic>
      <p:sp>
        <p:nvSpPr>
          <p:cNvPr id="3695" name="Google Shape;3695;p102"/>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84/101</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9" name="Shape 3699"/>
        <p:cNvGrpSpPr/>
        <p:nvPr/>
      </p:nvGrpSpPr>
      <p:grpSpPr>
        <a:xfrm>
          <a:off x="0" y="0"/>
          <a:ext cx="0" cy="0"/>
          <a:chOff x="0" y="0"/>
          <a:chExt cx="0" cy="0"/>
        </a:xfrm>
      </p:grpSpPr>
      <p:sp>
        <p:nvSpPr>
          <p:cNvPr id="3700" name="Google Shape;3700;p103"/>
          <p:cNvSpPr/>
          <p:nvPr/>
        </p:nvSpPr>
        <p:spPr>
          <a:xfrm flipH="1">
            <a:off x="59" y="0"/>
            <a:ext cx="9143942" cy="2307000"/>
          </a:xfrm>
          <a:custGeom>
            <a:rect b="b" l="l" r="r" t="t"/>
            <a:pathLst>
              <a:path extrusionOk="0" h="48797" w="81388">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03"/>
          <p:cNvSpPr txBox="1"/>
          <p:nvPr>
            <p:ph idx="4" type="ctrTitle"/>
          </p:nvPr>
        </p:nvSpPr>
        <p:spPr>
          <a:xfrm>
            <a:off x="569125" y="94325"/>
            <a:ext cx="2499600" cy="138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accent1"/>
                </a:solidFill>
              </a:rPr>
              <a:t>구현담당자</a:t>
            </a:r>
            <a:endParaRPr>
              <a:solidFill>
                <a:schemeClr val="accent1"/>
              </a:solidFill>
            </a:endParaRPr>
          </a:p>
          <a:p>
            <a:pPr indent="0" lvl="0" marL="0" rtl="0" algn="ctr">
              <a:spcBef>
                <a:spcPts val="0"/>
              </a:spcBef>
              <a:spcAft>
                <a:spcPts val="0"/>
              </a:spcAft>
              <a:buNone/>
            </a:pPr>
            <a:r>
              <a:rPr lang="es">
                <a:solidFill>
                  <a:schemeClr val="accent1"/>
                </a:solidFill>
              </a:rPr>
              <a:t>김선용</a:t>
            </a:r>
            <a:endParaRPr>
              <a:solidFill>
                <a:schemeClr val="accent1"/>
              </a:solidFill>
            </a:endParaRPr>
          </a:p>
        </p:txBody>
      </p:sp>
      <p:sp>
        <p:nvSpPr>
          <p:cNvPr id="3702" name="Google Shape;3702;p103"/>
          <p:cNvSpPr txBox="1"/>
          <p:nvPr>
            <p:ph idx="4" type="ctrTitle"/>
          </p:nvPr>
        </p:nvSpPr>
        <p:spPr>
          <a:xfrm>
            <a:off x="5336975" y="1480025"/>
            <a:ext cx="3304800" cy="2794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dk1"/>
                </a:solidFill>
                <a:latin typeface="Roboto"/>
                <a:ea typeface="Roboto"/>
                <a:cs typeface="Roboto"/>
                <a:sym typeface="Roboto"/>
              </a:rPr>
              <a:t>설비 </a:t>
            </a:r>
            <a:r>
              <a:rPr lang="es">
                <a:solidFill>
                  <a:schemeClr val="dk1"/>
                </a:solidFill>
                <a:latin typeface="Roboto"/>
                <a:ea typeface="Roboto"/>
                <a:cs typeface="Roboto"/>
                <a:sym typeface="Roboto"/>
              </a:rPr>
              <a:t>파트</a:t>
            </a:r>
            <a:endParaRPr>
              <a:solidFill>
                <a:schemeClr val="dk1"/>
              </a:solidFill>
              <a:latin typeface="Roboto"/>
              <a:ea typeface="Roboto"/>
              <a:cs typeface="Roboto"/>
              <a:sym typeface="Roboto"/>
            </a:endParaRPr>
          </a:p>
          <a:p>
            <a:pPr indent="0" lvl="0" marL="0" rtl="0" algn="ctr">
              <a:spcBef>
                <a:spcPts val="0"/>
              </a:spcBef>
              <a:spcAft>
                <a:spcPts val="0"/>
              </a:spcAft>
              <a:buNone/>
            </a:pPr>
            <a:r>
              <a:t/>
            </a:r>
            <a:endParaRPr>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설비 정보 관리 및 조회</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비가동 설비 관리 및 조회</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설비 부품 관리 및 조회</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s" sz="1600">
                <a:solidFill>
                  <a:schemeClr val="dk1"/>
                </a:solidFill>
                <a:latin typeface="Roboto"/>
                <a:ea typeface="Roboto"/>
                <a:cs typeface="Roboto"/>
                <a:sym typeface="Roboto"/>
              </a:rPr>
              <a:t>정비 내역 관리 및 조회</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p:txBody>
      </p:sp>
      <p:pic>
        <p:nvPicPr>
          <p:cNvPr id="3703" name="Google Shape;3703;p103"/>
          <p:cNvPicPr preferRelativeResize="0"/>
          <p:nvPr/>
        </p:nvPicPr>
        <p:blipFill rotWithShape="1">
          <a:blip r:embed="rId3">
            <a:alphaModFix/>
          </a:blip>
          <a:srcRect b="12220" l="23553" r="28093" t="8477"/>
          <a:stretch/>
        </p:blipFill>
        <p:spPr>
          <a:xfrm>
            <a:off x="446050" y="1928600"/>
            <a:ext cx="1543098" cy="3073525"/>
          </a:xfrm>
          <a:prstGeom prst="rect">
            <a:avLst/>
          </a:prstGeom>
          <a:noFill/>
          <a:ln>
            <a:noFill/>
          </a:ln>
        </p:spPr>
      </p:pic>
      <p:pic>
        <p:nvPicPr>
          <p:cNvPr id="3704" name="Google Shape;3704;p103"/>
          <p:cNvPicPr preferRelativeResize="0"/>
          <p:nvPr/>
        </p:nvPicPr>
        <p:blipFill rotWithShape="1">
          <a:blip r:embed="rId4">
            <a:alphaModFix/>
          </a:blip>
          <a:srcRect b="0" l="0" r="12541" t="0"/>
          <a:stretch/>
        </p:blipFill>
        <p:spPr>
          <a:xfrm>
            <a:off x="2198623" y="2154150"/>
            <a:ext cx="2012489" cy="2794499"/>
          </a:xfrm>
          <a:prstGeom prst="rect">
            <a:avLst/>
          </a:prstGeom>
          <a:noFill/>
          <a:ln>
            <a:noFill/>
          </a:ln>
        </p:spPr>
      </p:pic>
      <p:sp>
        <p:nvSpPr>
          <p:cNvPr id="3705" name="Google Shape;3705;p103"/>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85</a:t>
            </a:r>
            <a:r>
              <a:rPr lang="es" sz="1300">
                <a:solidFill>
                  <a:schemeClr val="dk1"/>
                </a:solidFill>
                <a:latin typeface="Jua"/>
                <a:ea typeface="Jua"/>
                <a:cs typeface="Jua"/>
                <a:sym typeface="Jua"/>
              </a:rPr>
              <a:t>/101</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9" name="Shape 3709"/>
        <p:cNvGrpSpPr/>
        <p:nvPr/>
      </p:nvGrpSpPr>
      <p:grpSpPr>
        <a:xfrm>
          <a:off x="0" y="0"/>
          <a:ext cx="0" cy="0"/>
          <a:chOff x="0" y="0"/>
          <a:chExt cx="0" cy="0"/>
        </a:xfrm>
      </p:grpSpPr>
      <p:sp>
        <p:nvSpPr>
          <p:cNvPr id="3710" name="Google Shape;3710;p104"/>
          <p:cNvSpPr/>
          <p:nvPr/>
        </p:nvSpPr>
        <p:spPr>
          <a:xfrm>
            <a:off x="6709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11" name="Google Shape;3711;p104"/>
          <p:cNvPicPr preferRelativeResize="0"/>
          <p:nvPr/>
        </p:nvPicPr>
        <p:blipFill>
          <a:blip r:embed="rId3">
            <a:alphaModFix/>
          </a:blip>
          <a:stretch>
            <a:fillRect/>
          </a:stretch>
        </p:blipFill>
        <p:spPr>
          <a:xfrm rot="-1100839">
            <a:off x="6253529" y="3654905"/>
            <a:ext cx="3064893" cy="1644541"/>
          </a:xfrm>
          <a:prstGeom prst="rect">
            <a:avLst/>
          </a:prstGeom>
          <a:noFill/>
          <a:ln>
            <a:noFill/>
          </a:ln>
        </p:spPr>
      </p:pic>
      <p:pic>
        <p:nvPicPr>
          <p:cNvPr id="3712" name="Google Shape;3712;p104"/>
          <p:cNvPicPr preferRelativeResize="0"/>
          <p:nvPr/>
        </p:nvPicPr>
        <p:blipFill>
          <a:blip r:embed="rId4">
            <a:alphaModFix/>
          </a:blip>
          <a:stretch>
            <a:fillRect/>
          </a:stretch>
        </p:blipFill>
        <p:spPr>
          <a:xfrm>
            <a:off x="3782650" y="3569742"/>
            <a:ext cx="1748998" cy="1573761"/>
          </a:xfrm>
          <a:prstGeom prst="rect">
            <a:avLst/>
          </a:prstGeom>
          <a:noFill/>
          <a:ln>
            <a:noFill/>
          </a:ln>
        </p:spPr>
      </p:pic>
      <p:pic>
        <p:nvPicPr>
          <p:cNvPr id="3713" name="Google Shape;3713;p104"/>
          <p:cNvPicPr preferRelativeResize="0"/>
          <p:nvPr/>
        </p:nvPicPr>
        <p:blipFill>
          <a:blip r:embed="rId5">
            <a:alphaModFix/>
          </a:blip>
          <a:stretch>
            <a:fillRect/>
          </a:stretch>
        </p:blipFill>
        <p:spPr>
          <a:xfrm rot="8784932">
            <a:off x="1081477" y="3587672"/>
            <a:ext cx="1378042" cy="1405656"/>
          </a:xfrm>
          <a:prstGeom prst="rect">
            <a:avLst/>
          </a:prstGeom>
          <a:noFill/>
          <a:ln>
            <a:noFill/>
          </a:ln>
        </p:spPr>
      </p:pic>
      <p:sp>
        <p:nvSpPr>
          <p:cNvPr id="3714" name="Google Shape;3714;p104"/>
          <p:cNvSpPr txBox="1"/>
          <p:nvPr>
            <p:ph type="ctrTitle"/>
          </p:nvPr>
        </p:nvSpPr>
        <p:spPr>
          <a:xfrm>
            <a:off x="100" y="393825"/>
            <a:ext cx="9144000" cy="60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latin typeface="Roboto"/>
                <a:ea typeface="Roboto"/>
                <a:cs typeface="Roboto"/>
                <a:sym typeface="Roboto"/>
              </a:rPr>
              <a:t>설비</a:t>
            </a:r>
            <a:endParaRPr>
              <a:latin typeface="Roboto"/>
              <a:ea typeface="Roboto"/>
              <a:cs typeface="Roboto"/>
              <a:sym typeface="Roboto"/>
            </a:endParaRPr>
          </a:p>
        </p:txBody>
      </p:sp>
      <p:sp>
        <p:nvSpPr>
          <p:cNvPr id="3715" name="Google Shape;3715;p104"/>
          <p:cNvSpPr txBox="1"/>
          <p:nvPr/>
        </p:nvSpPr>
        <p:spPr>
          <a:xfrm>
            <a:off x="6708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01 기능</a:t>
            </a:r>
            <a:endParaRPr b="1" sz="2000">
              <a:solidFill>
                <a:schemeClr val="accent1"/>
              </a:solidFill>
              <a:latin typeface="Roboto"/>
              <a:ea typeface="Roboto"/>
              <a:cs typeface="Roboto"/>
              <a:sym typeface="Roboto"/>
            </a:endParaRPr>
          </a:p>
        </p:txBody>
      </p:sp>
      <p:sp>
        <p:nvSpPr>
          <p:cNvPr id="3716" name="Google Shape;3716;p104"/>
          <p:cNvSpPr txBox="1"/>
          <p:nvPr/>
        </p:nvSpPr>
        <p:spPr>
          <a:xfrm>
            <a:off x="6352878" y="1305934"/>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프로세스</a:t>
            </a:r>
            <a:endParaRPr b="1" sz="2000">
              <a:solidFill>
                <a:schemeClr val="accent1"/>
              </a:solidFill>
              <a:latin typeface="Amatic SC"/>
              <a:ea typeface="Amatic SC"/>
              <a:cs typeface="Amatic SC"/>
              <a:sym typeface="Amatic SC"/>
            </a:endParaRPr>
          </a:p>
        </p:txBody>
      </p:sp>
      <p:sp>
        <p:nvSpPr>
          <p:cNvPr id="3717" name="Google Shape;3717;p104"/>
          <p:cNvSpPr txBox="1"/>
          <p:nvPr/>
        </p:nvSpPr>
        <p:spPr>
          <a:xfrm>
            <a:off x="4052995" y="1312212"/>
            <a:ext cx="9876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Amatic SC"/>
                <a:ea typeface="Amatic SC"/>
                <a:cs typeface="Amatic SC"/>
                <a:sym typeface="Amatic SC"/>
              </a:rPr>
              <a:t>기술</a:t>
            </a:r>
            <a:endParaRPr b="1" sz="2000">
              <a:solidFill>
                <a:schemeClr val="accent1"/>
              </a:solidFill>
              <a:latin typeface="Amatic SC"/>
              <a:ea typeface="Amatic SC"/>
              <a:cs typeface="Amatic SC"/>
              <a:sym typeface="Amatic SC"/>
            </a:endParaRPr>
          </a:p>
        </p:txBody>
      </p:sp>
      <p:sp>
        <p:nvSpPr>
          <p:cNvPr id="3718" name="Google Shape;3718;p104"/>
          <p:cNvSpPr txBox="1"/>
          <p:nvPr/>
        </p:nvSpPr>
        <p:spPr>
          <a:xfrm>
            <a:off x="6709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설비 관리</a:t>
            </a:r>
            <a:endParaRPr b="1" sz="1100">
              <a:solidFill>
                <a:schemeClr val="dk1"/>
              </a:solidFill>
              <a:latin typeface="Roboto"/>
              <a:ea typeface="Roboto"/>
              <a:cs typeface="Roboto"/>
              <a:sym typeface="Roboto"/>
            </a:endParaRPr>
          </a:p>
        </p:txBody>
      </p:sp>
      <p:grpSp>
        <p:nvGrpSpPr>
          <p:cNvPr id="3719" name="Google Shape;3719;p104"/>
          <p:cNvGrpSpPr/>
          <p:nvPr/>
        </p:nvGrpSpPr>
        <p:grpSpPr>
          <a:xfrm>
            <a:off x="500527" y="1690325"/>
            <a:ext cx="307200" cy="259800"/>
            <a:chOff x="1251652" y="1770525"/>
            <a:chExt cx="307200" cy="259800"/>
          </a:xfrm>
        </p:grpSpPr>
        <p:sp>
          <p:nvSpPr>
            <p:cNvPr id="3720" name="Google Shape;3720;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104"/>
          <p:cNvGrpSpPr/>
          <p:nvPr/>
        </p:nvGrpSpPr>
        <p:grpSpPr>
          <a:xfrm>
            <a:off x="500527" y="1996025"/>
            <a:ext cx="307200" cy="259800"/>
            <a:chOff x="1251652" y="1770525"/>
            <a:chExt cx="307200" cy="259800"/>
          </a:xfrm>
        </p:grpSpPr>
        <p:sp>
          <p:nvSpPr>
            <p:cNvPr id="3723" name="Google Shape;3723;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104"/>
          <p:cNvGrpSpPr/>
          <p:nvPr/>
        </p:nvGrpSpPr>
        <p:grpSpPr>
          <a:xfrm>
            <a:off x="500527" y="2300825"/>
            <a:ext cx="307200" cy="259800"/>
            <a:chOff x="1251652" y="1770525"/>
            <a:chExt cx="307200" cy="259800"/>
          </a:xfrm>
        </p:grpSpPr>
        <p:sp>
          <p:nvSpPr>
            <p:cNvPr id="3726" name="Google Shape;3726;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104"/>
          <p:cNvGrpSpPr/>
          <p:nvPr/>
        </p:nvGrpSpPr>
        <p:grpSpPr>
          <a:xfrm>
            <a:off x="500527" y="2605625"/>
            <a:ext cx="307200" cy="259800"/>
            <a:chOff x="1251652" y="1770525"/>
            <a:chExt cx="307200" cy="259800"/>
          </a:xfrm>
        </p:grpSpPr>
        <p:sp>
          <p:nvSpPr>
            <p:cNvPr id="3729" name="Google Shape;3729;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1" name="Google Shape;3731;p104"/>
          <p:cNvSpPr txBox="1"/>
          <p:nvPr/>
        </p:nvSpPr>
        <p:spPr>
          <a:xfrm>
            <a:off x="6709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설비 조회</a:t>
            </a:r>
            <a:endParaRPr b="1" sz="1100">
              <a:solidFill>
                <a:schemeClr val="dk1"/>
              </a:solidFill>
              <a:latin typeface="Roboto"/>
              <a:ea typeface="Roboto"/>
              <a:cs typeface="Roboto"/>
              <a:sym typeface="Roboto"/>
            </a:endParaRPr>
          </a:p>
        </p:txBody>
      </p:sp>
      <p:sp>
        <p:nvSpPr>
          <p:cNvPr id="3732" name="Google Shape;3732;p104"/>
          <p:cNvSpPr txBox="1"/>
          <p:nvPr/>
        </p:nvSpPr>
        <p:spPr>
          <a:xfrm>
            <a:off x="6709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비가동 내역 관리</a:t>
            </a:r>
            <a:endParaRPr b="1" sz="1100">
              <a:solidFill>
                <a:schemeClr val="dk1"/>
              </a:solidFill>
              <a:latin typeface="Roboto"/>
              <a:ea typeface="Roboto"/>
              <a:cs typeface="Roboto"/>
              <a:sym typeface="Roboto"/>
            </a:endParaRPr>
          </a:p>
        </p:txBody>
      </p:sp>
      <p:sp>
        <p:nvSpPr>
          <p:cNvPr id="3733" name="Google Shape;3733;p104"/>
          <p:cNvSpPr txBox="1"/>
          <p:nvPr/>
        </p:nvSpPr>
        <p:spPr>
          <a:xfrm>
            <a:off x="6709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비가동 내역 조회</a:t>
            </a:r>
            <a:endParaRPr b="1" sz="1100">
              <a:solidFill>
                <a:schemeClr val="dk1"/>
              </a:solidFill>
              <a:latin typeface="Roboto"/>
              <a:ea typeface="Roboto"/>
              <a:cs typeface="Roboto"/>
              <a:sym typeface="Roboto"/>
            </a:endParaRPr>
          </a:p>
        </p:txBody>
      </p:sp>
      <p:sp>
        <p:nvSpPr>
          <p:cNvPr id="3734" name="Google Shape;3734;p104"/>
          <p:cNvSpPr txBox="1"/>
          <p:nvPr/>
        </p:nvSpPr>
        <p:spPr>
          <a:xfrm>
            <a:off x="67097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설비 부품 관리</a:t>
            </a:r>
            <a:endParaRPr b="1" sz="1100">
              <a:solidFill>
                <a:schemeClr val="dk1"/>
              </a:solidFill>
              <a:latin typeface="Roboto"/>
              <a:ea typeface="Roboto"/>
              <a:cs typeface="Roboto"/>
              <a:sym typeface="Roboto"/>
            </a:endParaRPr>
          </a:p>
        </p:txBody>
      </p:sp>
      <p:sp>
        <p:nvSpPr>
          <p:cNvPr id="3735" name="Google Shape;3735;p104"/>
          <p:cNvSpPr txBox="1"/>
          <p:nvPr/>
        </p:nvSpPr>
        <p:spPr>
          <a:xfrm>
            <a:off x="670975" y="3214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정비 요청 및 완료 내역 관리</a:t>
            </a:r>
            <a:endParaRPr b="1" sz="1100">
              <a:solidFill>
                <a:schemeClr val="dk1"/>
              </a:solidFill>
              <a:latin typeface="Roboto"/>
              <a:ea typeface="Roboto"/>
              <a:cs typeface="Roboto"/>
              <a:sym typeface="Roboto"/>
            </a:endParaRPr>
          </a:p>
        </p:txBody>
      </p:sp>
      <p:grpSp>
        <p:nvGrpSpPr>
          <p:cNvPr id="3736" name="Google Shape;3736;p104"/>
          <p:cNvGrpSpPr/>
          <p:nvPr/>
        </p:nvGrpSpPr>
        <p:grpSpPr>
          <a:xfrm>
            <a:off x="500527" y="2910425"/>
            <a:ext cx="307200" cy="259800"/>
            <a:chOff x="1251652" y="1770525"/>
            <a:chExt cx="307200" cy="259800"/>
          </a:xfrm>
        </p:grpSpPr>
        <p:sp>
          <p:nvSpPr>
            <p:cNvPr id="3737" name="Google Shape;3737;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104"/>
          <p:cNvGrpSpPr/>
          <p:nvPr/>
        </p:nvGrpSpPr>
        <p:grpSpPr>
          <a:xfrm>
            <a:off x="500527" y="3214325"/>
            <a:ext cx="307200" cy="259800"/>
            <a:chOff x="1251652" y="1770525"/>
            <a:chExt cx="307200" cy="259800"/>
          </a:xfrm>
        </p:grpSpPr>
        <p:sp>
          <p:nvSpPr>
            <p:cNvPr id="3740" name="Google Shape;3740;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2" name="Google Shape;3742;p104"/>
          <p:cNvSpPr/>
          <p:nvPr/>
        </p:nvSpPr>
        <p:spPr>
          <a:xfrm>
            <a:off x="35665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43" name="Google Shape;3743;p104"/>
          <p:cNvSpPr txBox="1"/>
          <p:nvPr/>
        </p:nvSpPr>
        <p:spPr>
          <a:xfrm>
            <a:off x="35664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02 기술</a:t>
            </a:r>
            <a:endParaRPr b="1" sz="2000">
              <a:solidFill>
                <a:schemeClr val="accent1"/>
              </a:solidFill>
              <a:latin typeface="Roboto"/>
              <a:ea typeface="Roboto"/>
              <a:cs typeface="Roboto"/>
              <a:sym typeface="Roboto"/>
            </a:endParaRPr>
          </a:p>
        </p:txBody>
      </p:sp>
      <p:sp>
        <p:nvSpPr>
          <p:cNvPr id="3744" name="Google Shape;3744;p104"/>
          <p:cNvSpPr txBox="1"/>
          <p:nvPr/>
        </p:nvSpPr>
        <p:spPr>
          <a:xfrm>
            <a:off x="35665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AJAX 통신</a:t>
            </a:r>
            <a:endParaRPr b="1" sz="1100">
              <a:solidFill>
                <a:schemeClr val="dk1"/>
              </a:solidFill>
              <a:latin typeface="Roboto"/>
              <a:ea typeface="Roboto"/>
              <a:cs typeface="Roboto"/>
              <a:sym typeface="Roboto"/>
            </a:endParaRPr>
          </a:p>
        </p:txBody>
      </p:sp>
      <p:grpSp>
        <p:nvGrpSpPr>
          <p:cNvPr id="3745" name="Google Shape;3745;p104"/>
          <p:cNvGrpSpPr/>
          <p:nvPr/>
        </p:nvGrpSpPr>
        <p:grpSpPr>
          <a:xfrm>
            <a:off x="3396127" y="1690325"/>
            <a:ext cx="307200" cy="259800"/>
            <a:chOff x="1251652" y="1770525"/>
            <a:chExt cx="307200" cy="259800"/>
          </a:xfrm>
        </p:grpSpPr>
        <p:sp>
          <p:nvSpPr>
            <p:cNvPr id="3746" name="Google Shape;3746;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104"/>
          <p:cNvGrpSpPr/>
          <p:nvPr/>
        </p:nvGrpSpPr>
        <p:grpSpPr>
          <a:xfrm>
            <a:off x="3396127" y="1996025"/>
            <a:ext cx="307200" cy="259800"/>
            <a:chOff x="1251652" y="1770525"/>
            <a:chExt cx="307200" cy="259800"/>
          </a:xfrm>
        </p:grpSpPr>
        <p:sp>
          <p:nvSpPr>
            <p:cNvPr id="3749" name="Google Shape;3749;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104"/>
          <p:cNvGrpSpPr/>
          <p:nvPr/>
        </p:nvGrpSpPr>
        <p:grpSpPr>
          <a:xfrm>
            <a:off x="3396127" y="2300825"/>
            <a:ext cx="307200" cy="259800"/>
            <a:chOff x="1251652" y="1770525"/>
            <a:chExt cx="307200" cy="259800"/>
          </a:xfrm>
        </p:grpSpPr>
        <p:sp>
          <p:nvSpPr>
            <p:cNvPr id="3752" name="Google Shape;3752;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4" name="Google Shape;3754;p104"/>
          <p:cNvGrpSpPr/>
          <p:nvPr/>
        </p:nvGrpSpPr>
        <p:grpSpPr>
          <a:xfrm>
            <a:off x="3396127" y="2605625"/>
            <a:ext cx="307200" cy="259800"/>
            <a:chOff x="1251652" y="1770525"/>
            <a:chExt cx="307200" cy="259800"/>
          </a:xfrm>
        </p:grpSpPr>
        <p:sp>
          <p:nvSpPr>
            <p:cNvPr id="3755" name="Google Shape;3755;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7" name="Google Shape;3757;p104"/>
          <p:cNvSpPr txBox="1"/>
          <p:nvPr/>
        </p:nvSpPr>
        <p:spPr>
          <a:xfrm>
            <a:off x="35665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Ag-grid</a:t>
            </a:r>
            <a:endParaRPr b="1" sz="1100">
              <a:solidFill>
                <a:schemeClr val="dk1"/>
              </a:solidFill>
              <a:latin typeface="Roboto"/>
              <a:ea typeface="Roboto"/>
              <a:cs typeface="Roboto"/>
              <a:sym typeface="Roboto"/>
            </a:endParaRPr>
          </a:p>
        </p:txBody>
      </p:sp>
      <p:sp>
        <p:nvSpPr>
          <p:cNvPr id="3758" name="Google Shape;3758;p104"/>
          <p:cNvSpPr txBox="1"/>
          <p:nvPr/>
        </p:nvSpPr>
        <p:spPr>
          <a:xfrm>
            <a:off x="35665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Notifications</a:t>
            </a:r>
            <a:endParaRPr b="1" sz="1100">
              <a:solidFill>
                <a:schemeClr val="dk1"/>
              </a:solidFill>
              <a:latin typeface="Roboto"/>
              <a:ea typeface="Roboto"/>
              <a:cs typeface="Roboto"/>
              <a:sym typeface="Roboto"/>
            </a:endParaRPr>
          </a:p>
        </p:txBody>
      </p:sp>
      <p:sp>
        <p:nvSpPr>
          <p:cNvPr id="3759" name="Google Shape;3759;p104"/>
          <p:cNvSpPr txBox="1"/>
          <p:nvPr/>
        </p:nvSpPr>
        <p:spPr>
          <a:xfrm>
            <a:off x="35665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이미지 파일 관리</a:t>
            </a:r>
            <a:endParaRPr b="1" sz="1100">
              <a:solidFill>
                <a:schemeClr val="dk1"/>
              </a:solidFill>
              <a:latin typeface="Roboto"/>
              <a:ea typeface="Roboto"/>
              <a:cs typeface="Roboto"/>
              <a:sym typeface="Roboto"/>
            </a:endParaRPr>
          </a:p>
        </p:txBody>
      </p:sp>
      <p:sp>
        <p:nvSpPr>
          <p:cNvPr id="3760" name="Google Shape;3760;p104"/>
          <p:cNvSpPr txBox="1"/>
          <p:nvPr/>
        </p:nvSpPr>
        <p:spPr>
          <a:xfrm>
            <a:off x="356657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PL/SQL</a:t>
            </a:r>
            <a:endParaRPr b="1" sz="1100">
              <a:solidFill>
                <a:schemeClr val="dk1"/>
              </a:solidFill>
              <a:latin typeface="Roboto"/>
              <a:ea typeface="Roboto"/>
              <a:cs typeface="Roboto"/>
              <a:sym typeface="Roboto"/>
            </a:endParaRPr>
          </a:p>
        </p:txBody>
      </p:sp>
      <p:sp>
        <p:nvSpPr>
          <p:cNvPr id="3761" name="Google Shape;3761;p104"/>
          <p:cNvSpPr txBox="1"/>
          <p:nvPr/>
        </p:nvSpPr>
        <p:spPr>
          <a:xfrm>
            <a:off x="3566575" y="3214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Java Script</a:t>
            </a:r>
            <a:endParaRPr b="1" sz="1100">
              <a:solidFill>
                <a:schemeClr val="dk1"/>
              </a:solidFill>
              <a:latin typeface="Roboto"/>
              <a:ea typeface="Roboto"/>
              <a:cs typeface="Roboto"/>
              <a:sym typeface="Roboto"/>
            </a:endParaRPr>
          </a:p>
        </p:txBody>
      </p:sp>
      <p:grpSp>
        <p:nvGrpSpPr>
          <p:cNvPr id="3762" name="Google Shape;3762;p104"/>
          <p:cNvGrpSpPr/>
          <p:nvPr/>
        </p:nvGrpSpPr>
        <p:grpSpPr>
          <a:xfrm>
            <a:off x="3396127" y="2910425"/>
            <a:ext cx="307200" cy="259800"/>
            <a:chOff x="1251652" y="1770525"/>
            <a:chExt cx="307200" cy="259800"/>
          </a:xfrm>
        </p:grpSpPr>
        <p:sp>
          <p:nvSpPr>
            <p:cNvPr id="3763" name="Google Shape;3763;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104"/>
          <p:cNvGrpSpPr/>
          <p:nvPr/>
        </p:nvGrpSpPr>
        <p:grpSpPr>
          <a:xfrm>
            <a:off x="3396127" y="3214325"/>
            <a:ext cx="307200" cy="259800"/>
            <a:chOff x="1251652" y="1770525"/>
            <a:chExt cx="307200" cy="259800"/>
          </a:xfrm>
        </p:grpSpPr>
        <p:sp>
          <p:nvSpPr>
            <p:cNvPr id="3766" name="Google Shape;3766;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8" name="Google Shape;3768;p104"/>
          <p:cNvSpPr/>
          <p:nvPr/>
        </p:nvSpPr>
        <p:spPr>
          <a:xfrm>
            <a:off x="6462100" y="1152150"/>
            <a:ext cx="2181300" cy="26343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9" name="Google Shape;3769;p104"/>
          <p:cNvSpPr txBox="1"/>
          <p:nvPr/>
        </p:nvSpPr>
        <p:spPr>
          <a:xfrm>
            <a:off x="6462099" y="1168325"/>
            <a:ext cx="2181300" cy="312000"/>
          </a:xfrm>
          <a:prstGeom prst="rect">
            <a:avLst/>
          </a:prstGeom>
          <a:noFill/>
          <a:ln>
            <a:noFill/>
          </a:ln>
        </p:spPr>
        <p:txBody>
          <a:bodyPr anchorCtr="0" anchor="t" bIns="0" lIns="0" spcFirstLastPara="1" rIns="0" wrap="square" tIns="67600">
            <a:noAutofit/>
          </a:bodyPr>
          <a:lstStyle/>
          <a:p>
            <a:pPr indent="0" lvl="0" marL="0" marR="0" rtl="0" algn="ctr">
              <a:lnSpc>
                <a:spcPct val="100000"/>
              </a:lnSpc>
              <a:spcBef>
                <a:spcPts val="0"/>
              </a:spcBef>
              <a:spcAft>
                <a:spcPts val="0"/>
              </a:spcAft>
              <a:buNone/>
            </a:pPr>
            <a:r>
              <a:rPr b="1" lang="es" sz="2000">
                <a:solidFill>
                  <a:schemeClr val="accent1"/>
                </a:solidFill>
                <a:latin typeface="Roboto"/>
                <a:ea typeface="Roboto"/>
                <a:cs typeface="Roboto"/>
                <a:sym typeface="Roboto"/>
              </a:rPr>
              <a:t>03 프로세스</a:t>
            </a:r>
            <a:endParaRPr b="1" sz="2000">
              <a:solidFill>
                <a:schemeClr val="accent1"/>
              </a:solidFill>
              <a:latin typeface="Roboto"/>
              <a:ea typeface="Roboto"/>
              <a:cs typeface="Roboto"/>
              <a:sym typeface="Roboto"/>
            </a:endParaRPr>
          </a:p>
        </p:txBody>
      </p:sp>
      <p:sp>
        <p:nvSpPr>
          <p:cNvPr id="3770" name="Google Shape;3770;p104"/>
          <p:cNvSpPr txBox="1"/>
          <p:nvPr/>
        </p:nvSpPr>
        <p:spPr>
          <a:xfrm>
            <a:off x="6462175" y="1690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설비 관련 정보 관리</a:t>
            </a:r>
            <a:endParaRPr b="1" sz="1100">
              <a:solidFill>
                <a:schemeClr val="dk1"/>
              </a:solidFill>
              <a:latin typeface="Roboto"/>
              <a:ea typeface="Roboto"/>
              <a:cs typeface="Roboto"/>
              <a:sym typeface="Roboto"/>
            </a:endParaRPr>
          </a:p>
        </p:txBody>
      </p:sp>
      <p:grpSp>
        <p:nvGrpSpPr>
          <p:cNvPr id="3771" name="Google Shape;3771;p104"/>
          <p:cNvGrpSpPr/>
          <p:nvPr/>
        </p:nvGrpSpPr>
        <p:grpSpPr>
          <a:xfrm>
            <a:off x="6291727" y="1690325"/>
            <a:ext cx="307200" cy="259800"/>
            <a:chOff x="1251652" y="1770525"/>
            <a:chExt cx="307200" cy="259800"/>
          </a:xfrm>
        </p:grpSpPr>
        <p:sp>
          <p:nvSpPr>
            <p:cNvPr id="3772" name="Google Shape;3772;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104"/>
          <p:cNvGrpSpPr/>
          <p:nvPr/>
        </p:nvGrpSpPr>
        <p:grpSpPr>
          <a:xfrm>
            <a:off x="6291727" y="1996025"/>
            <a:ext cx="307200" cy="259800"/>
            <a:chOff x="1251652" y="1770525"/>
            <a:chExt cx="307200" cy="259800"/>
          </a:xfrm>
        </p:grpSpPr>
        <p:sp>
          <p:nvSpPr>
            <p:cNvPr id="3775" name="Google Shape;3775;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104"/>
          <p:cNvGrpSpPr/>
          <p:nvPr/>
        </p:nvGrpSpPr>
        <p:grpSpPr>
          <a:xfrm>
            <a:off x="6291727" y="2300825"/>
            <a:ext cx="307200" cy="259800"/>
            <a:chOff x="1251652" y="1770525"/>
            <a:chExt cx="307200" cy="259800"/>
          </a:xfrm>
        </p:grpSpPr>
        <p:sp>
          <p:nvSpPr>
            <p:cNvPr id="3778" name="Google Shape;3778;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104"/>
          <p:cNvGrpSpPr/>
          <p:nvPr/>
        </p:nvGrpSpPr>
        <p:grpSpPr>
          <a:xfrm>
            <a:off x="6291727" y="2605625"/>
            <a:ext cx="307200" cy="259800"/>
            <a:chOff x="1251652" y="1770525"/>
            <a:chExt cx="307200" cy="259800"/>
          </a:xfrm>
        </p:grpSpPr>
        <p:sp>
          <p:nvSpPr>
            <p:cNvPr id="3781" name="Google Shape;3781;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3" name="Google Shape;3783;p104"/>
          <p:cNvSpPr txBox="1"/>
          <p:nvPr/>
        </p:nvSpPr>
        <p:spPr>
          <a:xfrm>
            <a:off x="6462175" y="19951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비가동 설비 관련 정보 조회</a:t>
            </a:r>
            <a:endParaRPr b="1" sz="1100">
              <a:solidFill>
                <a:schemeClr val="dk1"/>
              </a:solidFill>
              <a:latin typeface="Roboto"/>
              <a:ea typeface="Roboto"/>
              <a:cs typeface="Roboto"/>
              <a:sym typeface="Roboto"/>
            </a:endParaRPr>
          </a:p>
        </p:txBody>
      </p:sp>
      <p:sp>
        <p:nvSpPr>
          <p:cNvPr id="3784" name="Google Shape;3784;p104"/>
          <p:cNvSpPr txBox="1"/>
          <p:nvPr/>
        </p:nvSpPr>
        <p:spPr>
          <a:xfrm>
            <a:off x="6462175" y="22999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정비 관련 정보 관리</a:t>
            </a:r>
            <a:endParaRPr b="1" sz="1100">
              <a:solidFill>
                <a:schemeClr val="dk1"/>
              </a:solidFill>
              <a:latin typeface="Roboto"/>
              <a:ea typeface="Roboto"/>
              <a:cs typeface="Roboto"/>
              <a:sym typeface="Roboto"/>
            </a:endParaRPr>
          </a:p>
        </p:txBody>
      </p:sp>
      <p:sp>
        <p:nvSpPr>
          <p:cNvPr id="3785" name="Google Shape;3785;p104"/>
          <p:cNvSpPr txBox="1"/>
          <p:nvPr/>
        </p:nvSpPr>
        <p:spPr>
          <a:xfrm>
            <a:off x="6462175" y="26047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설비 상태에 따른 비가동 관리</a:t>
            </a:r>
            <a:endParaRPr b="1" sz="1100">
              <a:solidFill>
                <a:schemeClr val="dk1"/>
              </a:solidFill>
              <a:latin typeface="Roboto"/>
              <a:ea typeface="Roboto"/>
              <a:cs typeface="Roboto"/>
              <a:sym typeface="Roboto"/>
            </a:endParaRPr>
          </a:p>
        </p:txBody>
      </p:sp>
      <p:sp>
        <p:nvSpPr>
          <p:cNvPr id="3786" name="Google Shape;3786;p104"/>
          <p:cNvSpPr txBox="1"/>
          <p:nvPr/>
        </p:nvSpPr>
        <p:spPr>
          <a:xfrm>
            <a:off x="6462175" y="29095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설비에 관한 소모성 부품 관리</a:t>
            </a:r>
            <a:endParaRPr b="1" sz="1100">
              <a:solidFill>
                <a:schemeClr val="dk1"/>
              </a:solidFill>
              <a:latin typeface="Roboto"/>
              <a:ea typeface="Roboto"/>
              <a:cs typeface="Roboto"/>
              <a:sym typeface="Roboto"/>
            </a:endParaRPr>
          </a:p>
        </p:txBody>
      </p:sp>
      <p:sp>
        <p:nvSpPr>
          <p:cNvPr id="3787" name="Google Shape;3787;p104"/>
          <p:cNvSpPr txBox="1"/>
          <p:nvPr/>
        </p:nvSpPr>
        <p:spPr>
          <a:xfrm>
            <a:off x="6462175" y="3214325"/>
            <a:ext cx="2181300" cy="26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Roboto Light"/>
              <a:ea typeface="Roboto Light"/>
              <a:cs typeface="Roboto Light"/>
              <a:sym typeface="Roboto Light"/>
            </a:endParaRPr>
          </a:p>
        </p:txBody>
      </p:sp>
      <p:grpSp>
        <p:nvGrpSpPr>
          <p:cNvPr id="3788" name="Google Shape;3788;p104"/>
          <p:cNvGrpSpPr/>
          <p:nvPr/>
        </p:nvGrpSpPr>
        <p:grpSpPr>
          <a:xfrm>
            <a:off x="6291727" y="2910425"/>
            <a:ext cx="307200" cy="259800"/>
            <a:chOff x="1251652" y="1770525"/>
            <a:chExt cx="307200" cy="259800"/>
          </a:xfrm>
        </p:grpSpPr>
        <p:sp>
          <p:nvSpPr>
            <p:cNvPr id="3789" name="Google Shape;3789;p104"/>
            <p:cNvSpPr/>
            <p:nvPr/>
          </p:nvSpPr>
          <p:spPr>
            <a:xfrm>
              <a:off x="1251652" y="1770525"/>
              <a:ext cx="307200" cy="259800"/>
            </a:xfrm>
            <a:prstGeom prst="round2DiagRect">
              <a:avLst>
                <a:gd fmla="val 16667"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04"/>
            <p:cNvSpPr/>
            <p:nvPr/>
          </p:nvSpPr>
          <p:spPr>
            <a:xfrm>
              <a:off x="1338325" y="1800794"/>
              <a:ext cx="146054" cy="199319"/>
            </a:xfrm>
            <a:custGeom>
              <a:rect b="b" l="l" r="r" t="t"/>
              <a:pathLst>
                <a:path extrusionOk="0" h="139141" w="129251">
                  <a:moveTo>
                    <a:pt x="78645" y="83487"/>
                  </a:moveTo>
                  <a:cubicBezTo>
                    <a:pt x="78644" y="83504"/>
                    <a:pt x="78640" y="83599"/>
                    <a:pt x="78592" y="83695"/>
                  </a:cubicBezTo>
                  <a:cubicBezTo>
                    <a:pt x="78592" y="83643"/>
                    <a:pt x="78643" y="83541"/>
                    <a:pt x="78645" y="83487"/>
                  </a:cubicBezTo>
                  <a:close/>
                  <a:moveTo>
                    <a:pt x="128094" y="1"/>
                  </a:moveTo>
                  <a:cubicBezTo>
                    <a:pt x="127515" y="790"/>
                    <a:pt x="126989" y="1632"/>
                    <a:pt x="126515" y="2473"/>
                  </a:cubicBezTo>
                  <a:cubicBezTo>
                    <a:pt x="126726" y="1684"/>
                    <a:pt x="126936" y="843"/>
                    <a:pt x="127252" y="53"/>
                  </a:cubicBezTo>
                  <a:lnTo>
                    <a:pt x="127252" y="53"/>
                  </a:lnTo>
                  <a:cubicBezTo>
                    <a:pt x="124569" y="4157"/>
                    <a:pt x="121939" y="8155"/>
                    <a:pt x="119151" y="12205"/>
                  </a:cubicBezTo>
                  <a:cubicBezTo>
                    <a:pt x="117678" y="14415"/>
                    <a:pt x="113838" y="19622"/>
                    <a:pt x="111365" y="23831"/>
                  </a:cubicBezTo>
                  <a:cubicBezTo>
                    <a:pt x="109734" y="26514"/>
                    <a:pt x="108209" y="29196"/>
                    <a:pt x="106683" y="31879"/>
                  </a:cubicBezTo>
                  <a:lnTo>
                    <a:pt x="104579" y="36561"/>
                  </a:lnTo>
                  <a:cubicBezTo>
                    <a:pt x="104369" y="37140"/>
                    <a:pt x="103948" y="37613"/>
                    <a:pt x="103317" y="37876"/>
                  </a:cubicBezTo>
                  <a:lnTo>
                    <a:pt x="102580" y="39244"/>
                  </a:lnTo>
                  <a:cubicBezTo>
                    <a:pt x="99213" y="45925"/>
                    <a:pt x="91270" y="57603"/>
                    <a:pt x="90744" y="58445"/>
                  </a:cubicBezTo>
                  <a:lnTo>
                    <a:pt x="87956" y="62758"/>
                  </a:lnTo>
                  <a:cubicBezTo>
                    <a:pt x="88233" y="62675"/>
                    <a:pt x="88569" y="62534"/>
                    <a:pt x="88786" y="62534"/>
                  </a:cubicBezTo>
                  <a:cubicBezTo>
                    <a:pt x="88981" y="62534"/>
                    <a:pt x="89080" y="62648"/>
                    <a:pt x="88955" y="63021"/>
                  </a:cubicBezTo>
                  <a:cubicBezTo>
                    <a:pt x="88166" y="65020"/>
                    <a:pt x="87062" y="67493"/>
                    <a:pt x="86273" y="68966"/>
                  </a:cubicBezTo>
                  <a:cubicBezTo>
                    <a:pt x="85168" y="70702"/>
                    <a:pt x="83642" y="72385"/>
                    <a:pt x="82327" y="74226"/>
                  </a:cubicBezTo>
                  <a:cubicBezTo>
                    <a:pt x="81591" y="75857"/>
                    <a:pt x="80854" y="77488"/>
                    <a:pt x="80170" y="79118"/>
                  </a:cubicBezTo>
                  <a:cubicBezTo>
                    <a:pt x="80170" y="79224"/>
                    <a:pt x="80276" y="80381"/>
                    <a:pt x="80486" y="80539"/>
                  </a:cubicBezTo>
                  <a:cubicBezTo>
                    <a:pt x="79960" y="81538"/>
                    <a:pt x="79329" y="82538"/>
                    <a:pt x="78645" y="83485"/>
                  </a:cubicBezTo>
                  <a:cubicBezTo>
                    <a:pt x="78645" y="83387"/>
                    <a:pt x="78637" y="83341"/>
                    <a:pt x="78624" y="83341"/>
                  </a:cubicBezTo>
                  <a:cubicBezTo>
                    <a:pt x="78585" y="83341"/>
                    <a:pt x="78498" y="83694"/>
                    <a:pt x="78382" y="84274"/>
                  </a:cubicBezTo>
                  <a:cubicBezTo>
                    <a:pt x="78430" y="84202"/>
                    <a:pt x="78467" y="84130"/>
                    <a:pt x="78493" y="84063"/>
                  </a:cubicBezTo>
                  <a:lnTo>
                    <a:pt x="78493" y="84063"/>
                  </a:lnTo>
                  <a:cubicBezTo>
                    <a:pt x="78447" y="84253"/>
                    <a:pt x="78388" y="84480"/>
                    <a:pt x="78325" y="84746"/>
                  </a:cubicBezTo>
                  <a:lnTo>
                    <a:pt x="78325" y="84746"/>
                  </a:lnTo>
                  <a:cubicBezTo>
                    <a:pt x="78357" y="84591"/>
                    <a:pt x="78382" y="84434"/>
                    <a:pt x="78382" y="84326"/>
                  </a:cubicBezTo>
                  <a:lnTo>
                    <a:pt x="78382" y="84326"/>
                  </a:lnTo>
                  <a:cubicBezTo>
                    <a:pt x="77540" y="86483"/>
                    <a:pt x="74436" y="91480"/>
                    <a:pt x="72964" y="94163"/>
                  </a:cubicBezTo>
                  <a:cubicBezTo>
                    <a:pt x="72438" y="96004"/>
                    <a:pt x="70807" y="98161"/>
                    <a:pt x="70018" y="99266"/>
                  </a:cubicBezTo>
                  <a:cubicBezTo>
                    <a:pt x="69597" y="99845"/>
                    <a:pt x="69123" y="100476"/>
                    <a:pt x="68703" y="101054"/>
                  </a:cubicBezTo>
                  <a:cubicBezTo>
                    <a:pt x="68019" y="102212"/>
                    <a:pt x="65178" y="108735"/>
                    <a:pt x="62285" y="112838"/>
                  </a:cubicBezTo>
                  <a:cubicBezTo>
                    <a:pt x="62390" y="112996"/>
                    <a:pt x="62495" y="113101"/>
                    <a:pt x="62653" y="113154"/>
                  </a:cubicBezTo>
                  <a:cubicBezTo>
                    <a:pt x="62127" y="114100"/>
                    <a:pt x="61180" y="114837"/>
                    <a:pt x="61075" y="115994"/>
                  </a:cubicBezTo>
                  <a:lnTo>
                    <a:pt x="61759" y="116310"/>
                  </a:lnTo>
                  <a:cubicBezTo>
                    <a:pt x="60864" y="116731"/>
                    <a:pt x="60075" y="117309"/>
                    <a:pt x="59497" y="118046"/>
                  </a:cubicBezTo>
                  <a:lnTo>
                    <a:pt x="57971" y="120886"/>
                  </a:lnTo>
                  <a:cubicBezTo>
                    <a:pt x="58129" y="122412"/>
                    <a:pt x="57077" y="122833"/>
                    <a:pt x="56498" y="123569"/>
                  </a:cubicBezTo>
                  <a:lnTo>
                    <a:pt x="55446" y="125568"/>
                  </a:lnTo>
                  <a:cubicBezTo>
                    <a:pt x="55551" y="125463"/>
                    <a:pt x="55670" y="125410"/>
                    <a:pt x="55788" y="125410"/>
                  </a:cubicBezTo>
                  <a:cubicBezTo>
                    <a:pt x="55906" y="125410"/>
                    <a:pt x="56025" y="125463"/>
                    <a:pt x="56130" y="125568"/>
                  </a:cubicBezTo>
                  <a:cubicBezTo>
                    <a:pt x="55867" y="125989"/>
                    <a:pt x="55551" y="126463"/>
                    <a:pt x="55288" y="126883"/>
                  </a:cubicBezTo>
                  <a:lnTo>
                    <a:pt x="55183" y="127041"/>
                  </a:lnTo>
                  <a:cubicBezTo>
                    <a:pt x="55130" y="127041"/>
                    <a:pt x="55130" y="127094"/>
                    <a:pt x="55078" y="127094"/>
                  </a:cubicBezTo>
                  <a:lnTo>
                    <a:pt x="54973" y="127252"/>
                  </a:lnTo>
                  <a:lnTo>
                    <a:pt x="54815" y="127515"/>
                  </a:lnTo>
                  <a:cubicBezTo>
                    <a:pt x="54341" y="128199"/>
                    <a:pt x="53973" y="128830"/>
                    <a:pt x="53605" y="129514"/>
                  </a:cubicBezTo>
                  <a:cubicBezTo>
                    <a:pt x="52974" y="128830"/>
                    <a:pt x="52342" y="128199"/>
                    <a:pt x="51764" y="127515"/>
                  </a:cubicBezTo>
                  <a:lnTo>
                    <a:pt x="51711" y="127409"/>
                  </a:lnTo>
                  <a:lnTo>
                    <a:pt x="51659" y="127357"/>
                  </a:lnTo>
                  <a:lnTo>
                    <a:pt x="51606" y="127252"/>
                  </a:lnTo>
                  <a:lnTo>
                    <a:pt x="51185" y="126831"/>
                  </a:lnTo>
                  <a:cubicBezTo>
                    <a:pt x="47240" y="122885"/>
                    <a:pt x="43242" y="118887"/>
                    <a:pt x="39296" y="114890"/>
                  </a:cubicBezTo>
                  <a:cubicBezTo>
                    <a:pt x="35824" y="111365"/>
                    <a:pt x="32405" y="107893"/>
                    <a:pt x="29038" y="104421"/>
                  </a:cubicBezTo>
                  <a:cubicBezTo>
                    <a:pt x="20306" y="95268"/>
                    <a:pt x="11731" y="86010"/>
                    <a:pt x="3525" y="76435"/>
                  </a:cubicBezTo>
                  <a:cubicBezTo>
                    <a:pt x="2894" y="79329"/>
                    <a:pt x="1" y="79960"/>
                    <a:pt x="1368" y="84326"/>
                  </a:cubicBezTo>
                  <a:cubicBezTo>
                    <a:pt x="2368" y="87009"/>
                    <a:pt x="5787" y="90376"/>
                    <a:pt x="7260" y="93111"/>
                  </a:cubicBezTo>
                  <a:cubicBezTo>
                    <a:pt x="8891" y="94689"/>
                    <a:pt x="10469" y="95899"/>
                    <a:pt x="11100" y="97057"/>
                  </a:cubicBezTo>
                  <a:lnTo>
                    <a:pt x="11942" y="97898"/>
                  </a:lnTo>
                  <a:cubicBezTo>
                    <a:pt x="14414" y="100318"/>
                    <a:pt x="16887" y="102738"/>
                    <a:pt x="19464" y="105052"/>
                  </a:cubicBezTo>
                  <a:cubicBezTo>
                    <a:pt x="21200" y="106683"/>
                    <a:pt x="22936" y="108261"/>
                    <a:pt x="24672" y="109839"/>
                  </a:cubicBezTo>
                  <a:cubicBezTo>
                    <a:pt x="25040" y="110418"/>
                    <a:pt x="25251" y="111049"/>
                    <a:pt x="25409" y="111681"/>
                  </a:cubicBezTo>
                  <a:lnTo>
                    <a:pt x="43663" y="129093"/>
                  </a:lnTo>
                  <a:lnTo>
                    <a:pt x="45083" y="130461"/>
                  </a:lnTo>
                  <a:cubicBezTo>
                    <a:pt x="45714" y="130829"/>
                    <a:pt x="46345" y="131197"/>
                    <a:pt x="46924" y="131670"/>
                  </a:cubicBezTo>
                  <a:cubicBezTo>
                    <a:pt x="47082" y="131723"/>
                    <a:pt x="47345" y="131986"/>
                    <a:pt x="47608" y="132144"/>
                  </a:cubicBezTo>
                  <a:lnTo>
                    <a:pt x="48292" y="132775"/>
                  </a:lnTo>
                  <a:cubicBezTo>
                    <a:pt x="48765" y="133143"/>
                    <a:pt x="49186" y="133564"/>
                    <a:pt x="49660" y="133985"/>
                  </a:cubicBezTo>
                  <a:cubicBezTo>
                    <a:pt x="51448" y="135563"/>
                    <a:pt x="53131" y="137299"/>
                    <a:pt x="54920" y="139140"/>
                  </a:cubicBezTo>
                  <a:cubicBezTo>
                    <a:pt x="56077" y="137141"/>
                    <a:pt x="57287" y="135142"/>
                    <a:pt x="58497" y="133196"/>
                  </a:cubicBezTo>
                  <a:lnTo>
                    <a:pt x="60233" y="130303"/>
                  </a:lnTo>
                  <a:lnTo>
                    <a:pt x="60812" y="129303"/>
                  </a:lnTo>
                  <a:lnTo>
                    <a:pt x="61285" y="128514"/>
                  </a:lnTo>
                  <a:lnTo>
                    <a:pt x="62443" y="126305"/>
                  </a:lnTo>
                  <a:cubicBezTo>
                    <a:pt x="62600" y="126042"/>
                    <a:pt x="65073" y="118835"/>
                    <a:pt x="68913" y="114311"/>
                  </a:cubicBezTo>
                  <a:lnTo>
                    <a:pt x="68966" y="114206"/>
                  </a:lnTo>
                  <a:lnTo>
                    <a:pt x="70018" y="112312"/>
                  </a:lnTo>
                  <a:cubicBezTo>
                    <a:pt x="69912" y="112154"/>
                    <a:pt x="70754" y="109103"/>
                    <a:pt x="72122" y="108472"/>
                  </a:cubicBezTo>
                  <a:lnTo>
                    <a:pt x="75857" y="101791"/>
                  </a:lnTo>
                  <a:cubicBezTo>
                    <a:pt x="75857" y="101318"/>
                    <a:pt x="75857" y="100844"/>
                    <a:pt x="75804" y="100371"/>
                  </a:cubicBezTo>
                  <a:cubicBezTo>
                    <a:pt x="75916" y="100195"/>
                    <a:pt x="76018" y="100145"/>
                    <a:pt x="76117" y="100145"/>
                  </a:cubicBezTo>
                  <a:cubicBezTo>
                    <a:pt x="76244" y="100145"/>
                    <a:pt x="76364" y="100228"/>
                    <a:pt x="76491" y="100228"/>
                  </a:cubicBezTo>
                  <a:cubicBezTo>
                    <a:pt x="76590" y="100228"/>
                    <a:pt x="76692" y="100178"/>
                    <a:pt x="76804" y="100002"/>
                  </a:cubicBezTo>
                  <a:lnTo>
                    <a:pt x="81328" y="92112"/>
                  </a:lnTo>
                  <a:lnTo>
                    <a:pt x="81328" y="92112"/>
                  </a:lnTo>
                  <a:cubicBezTo>
                    <a:pt x="80854" y="92375"/>
                    <a:pt x="80433" y="92690"/>
                    <a:pt x="80065" y="93111"/>
                  </a:cubicBezTo>
                  <a:cubicBezTo>
                    <a:pt x="80276" y="92796"/>
                    <a:pt x="82169" y="90481"/>
                    <a:pt x="82801" y="89587"/>
                  </a:cubicBezTo>
                  <a:cubicBezTo>
                    <a:pt x="83748" y="87956"/>
                    <a:pt x="86010" y="83958"/>
                    <a:pt x="86167" y="83537"/>
                  </a:cubicBezTo>
                  <a:cubicBezTo>
                    <a:pt x="86219" y="83433"/>
                    <a:pt x="86204" y="83397"/>
                    <a:pt x="86145" y="83397"/>
                  </a:cubicBezTo>
                  <a:cubicBezTo>
                    <a:pt x="86005" y="83397"/>
                    <a:pt x="85623" y="83599"/>
                    <a:pt x="85311" y="83599"/>
                  </a:cubicBezTo>
                  <a:cubicBezTo>
                    <a:pt x="85220" y="83599"/>
                    <a:pt x="85134" y="83582"/>
                    <a:pt x="85063" y="83537"/>
                  </a:cubicBezTo>
                  <a:cubicBezTo>
                    <a:pt x="86746" y="81854"/>
                    <a:pt x="88272" y="79960"/>
                    <a:pt x="89639" y="77961"/>
                  </a:cubicBezTo>
                  <a:cubicBezTo>
                    <a:pt x="90008" y="77382"/>
                    <a:pt x="90323" y="76804"/>
                    <a:pt x="90639" y="76278"/>
                  </a:cubicBezTo>
                  <a:cubicBezTo>
                    <a:pt x="90779" y="76221"/>
                    <a:pt x="90890" y="76165"/>
                    <a:pt x="90946" y="76165"/>
                  </a:cubicBezTo>
                  <a:cubicBezTo>
                    <a:pt x="90995" y="76165"/>
                    <a:pt x="91003" y="76208"/>
                    <a:pt x="90954" y="76330"/>
                  </a:cubicBezTo>
                  <a:cubicBezTo>
                    <a:pt x="90797" y="76751"/>
                    <a:pt x="90639" y="77119"/>
                    <a:pt x="90428" y="77488"/>
                  </a:cubicBezTo>
                  <a:lnTo>
                    <a:pt x="94374" y="70754"/>
                  </a:lnTo>
                  <a:lnTo>
                    <a:pt x="94374" y="70754"/>
                  </a:lnTo>
                  <a:cubicBezTo>
                    <a:pt x="93585" y="71911"/>
                    <a:pt x="92743" y="73016"/>
                    <a:pt x="91849" y="74068"/>
                  </a:cubicBezTo>
                  <a:lnTo>
                    <a:pt x="93953" y="70333"/>
                  </a:lnTo>
                  <a:lnTo>
                    <a:pt x="94058" y="70176"/>
                  </a:lnTo>
                  <a:cubicBezTo>
                    <a:pt x="94154" y="69311"/>
                    <a:pt x="94201" y="68447"/>
                    <a:pt x="94202" y="67585"/>
                  </a:cubicBezTo>
                  <a:lnTo>
                    <a:pt x="94202" y="67585"/>
                  </a:lnTo>
                  <a:cubicBezTo>
                    <a:pt x="94202" y="68456"/>
                    <a:pt x="94155" y="69323"/>
                    <a:pt x="94058" y="70176"/>
                  </a:cubicBezTo>
                  <a:cubicBezTo>
                    <a:pt x="95058" y="68440"/>
                    <a:pt x="96478" y="65757"/>
                    <a:pt x="97583" y="63547"/>
                  </a:cubicBezTo>
                  <a:lnTo>
                    <a:pt x="99056" y="60707"/>
                  </a:lnTo>
                  <a:cubicBezTo>
                    <a:pt x="99213" y="60338"/>
                    <a:pt x="99371" y="60023"/>
                    <a:pt x="99476" y="59865"/>
                  </a:cubicBezTo>
                  <a:cubicBezTo>
                    <a:pt x="99529" y="59760"/>
                    <a:pt x="99582" y="59655"/>
                    <a:pt x="99582" y="59549"/>
                  </a:cubicBezTo>
                  <a:cubicBezTo>
                    <a:pt x="100108" y="58550"/>
                    <a:pt x="100529" y="57130"/>
                    <a:pt x="101055" y="55920"/>
                  </a:cubicBezTo>
                  <a:cubicBezTo>
                    <a:pt x="101528" y="54762"/>
                    <a:pt x="102107" y="53815"/>
                    <a:pt x="102948" y="53395"/>
                  </a:cubicBezTo>
                  <a:lnTo>
                    <a:pt x="102948" y="53395"/>
                  </a:lnTo>
                  <a:cubicBezTo>
                    <a:pt x="102159" y="54815"/>
                    <a:pt x="101212" y="56130"/>
                    <a:pt x="100844" y="57761"/>
                  </a:cubicBezTo>
                  <a:cubicBezTo>
                    <a:pt x="104369" y="51133"/>
                    <a:pt x="107788" y="44504"/>
                    <a:pt x="111155" y="37824"/>
                  </a:cubicBezTo>
                  <a:cubicBezTo>
                    <a:pt x="114837" y="30669"/>
                    <a:pt x="118519" y="23463"/>
                    <a:pt x="122307" y="16256"/>
                  </a:cubicBezTo>
                  <a:cubicBezTo>
                    <a:pt x="124464" y="12153"/>
                    <a:pt x="126621" y="8102"/>
                    <a:pt x="128883" y="3999"/>
                  </a:cubicBezTo>
                  <a:cubicBezTo>
                    <a:pt x="129093" y="3368"/>
                    <a:pt x="129198" y="2736"/>
                    <a:pt x="129251" y="2052"/>
                  </a:cubicBezTo>
                  <a:lnTo>
                    <a:pt x="129251" y="2052"/>
                  </a:lnTo>
                  <a:lnTo>
                    <a:pt x="128409" y="3525"/>
                  </a:lnTo>
                  <a:cubicBezTo>
                    <a:pt x="127988" y="3315"/>
                    <a:pt x="128094" y="2105"/>
                    <a:pt x="128830" y="1316"/>
                  </a:cubicBezTo>
                  <a:cubicBezTo>
                    <a:pt x="128788" y="1290"/>
                    <a:pt x="128750" y="1278"/>
                    <a:pt x="128714" y="1278"/>
                  </a:cubicBezTo>
                  <a:cubicBezTo>
                    <a:pt x="128410" y="1278"/>
                    <a:pt x="128298" y="2119"/>
                    <a:pt x="128131" y="2119"/>
                  </a:cubicBezTo>
                  <a:cubicBezTo>
                    <a:pt x="128119" y="2119"/>
                    <a:pt x="128106" y="2115"/>
                    <a:pt x="128094" y="2105"/>
                  </a:cubicBezTo>
                  <a:cubicBezTo>
                    <a:pt x="127515" y="1842"/>
                    <a:pt x="127778" y="1263"/>
                    <a:pt x="128199" y="685"/>
                  </a:cubicBezTo>
                  <a:cubicBezTo>
                    <a:pt x="128146" y="474"/>
                    <a:pt x="128094" y="211"/>
                    <a:pt x="12809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791" name="Google Shape;3791;p104"/>
          <p:cNvCxnSpPr>
            <a:stCxn id="3792"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793" name="Google Shape;3793;p104"/>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794" name="Google Shape;3794;p104"/>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795" name="Google Shape;3795;p104"/>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796" name="Google Shape;3796;p104"/>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797" name="Google Shape;3797;p104"/>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798" name="Google Shape;3798;p104"/>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799" name="Google Shape;3799;p104"/>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800" name="Google Shape;3800;p104"/>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792" name="Google Shape;3792;p104"/>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801" name="Google Shape;3801;p104"/>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802" name="Google Shape;3802;p104"/>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03" name="Google Shape;3803;p104"/>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04" name="Google Shape;3804;p104"/>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05" name="Google Shape;3805;p104"/>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06" name="Google Shape;3806;p104"/>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3807" name="Google Shape;3807;p104"/>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설비</a:t>
            </a:r>
            <a:endParaRPr sz="800">
              <a:solidFill>
                <a:srgbClr val="DD7E6B"/>
              </a:solidFill>
            </a:endParaRPr>
          </a:p>
        </p:txBody>
      </p:sp>
      <p:sp>
        <p:nvSpPr>
          <p:cNvPr id="3808" name="Google Shape;3808;p104"/>
          <p:cNvSpPr/>
          <p:nvPr/>
        </p:nvSpPr>
        <p:spPr>
          <a:xfrm>
            <a:off x="73797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809" name="Google Shape;3809;p104"/>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86/</a:t>
            </a:r>
            <a:r>
              <a:rPr lang="es" sz="1300">
                <a:solidFill>
                  <a:schemeClr val="dk1"/>
                </a:solidFill>
                <a:latin typeface="Jua"/>
                <a:ea typeface="Jua"/>
                <a:cs typeface="Jua"/>
                <a:sym typeface="Jua"/>
              </a:rPr>
              <a:t>101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4"/>
          <p:cNvSpPr/>
          <p:nvPr/>
        </p:nvSpPr>
        <p:spPr>
          <a:xfrm flipH="1">
            <a:off x="11" y="1"/>
            <a:ext cx="9494114" cy="5692292"/>
          </a:xfrm>
          <a:custGeom>
            <a:rect b="b" l="l" r="r" t="t"/>
            <a:pathLst>
              <a:path extrusionOk="0" h="48797" w="81388">
                <a:moveTo>
                  <a:pt x="0" y="0"/>
                </a:moveTo>
                <a:cubicBezTo>
                  <a:pt x="647" y="2464"/>
                  <a:pt x="2603" y="5189"/>
                  <a:pt x="4240" y="6842"/>
                </a:cubicBezTo>
                <a:cubicBezTo>
                  <a:pt x="7464" y="10100"/>
                  <a:pt x="11974" y="11778"/>
                  <a:pt x="16476" y="12645"/>
                </a:cubicBezTo>
                <a:cubicBezTo>
                  <a:pt x="20985" y="13513"/>
                  <a:pt x="25593" y="13660"/>
                  <a:pt x="30128" y="14372"/>
                </a:cubicBezTo>
                <a:cubicBezTo>
                  <a:pt x="35382" y="15191"/>
                  <a:pt x="40809" y="16942"/>
                  <a:pt x="44271" y="20985"/>
                </a:cubicBezTo>
                <a:cubicBezTo>
                  <a:pt x="48273" y="25659"/>
                  <a:pt x="49198" y="32869"/>
                  <a:pt x="54371" y="36209"/>
                </a:cubicBezTo>
                <a:cubicBezTo>
                  <a:pt x="57472" y="38211"/>
                  <a:pt x="61323" y="38285"/>
                  <a:pt x="65076" y="38285"/>
                </a:cubicBezTo>
                <a:cubicBezTo>
                  <a:pt x="65375" y="38285"/>
                  <a:pt x="65673" y="38285"/>
                  <a:pt x="65971" y="38285"/>
                </a:cubicBezTo>
                <a:cubicBezTo>
                  <a:pt x="66304" y="38285"/>
                  <a:pt x="66636" y="38285"/>
                  <a:pt x="66967" y="38288"/>
                </a:cubicBezTo>
                <a:cubicBezTo>
                  <a:pt x="71288" y="38320"/>
                  <a:pt x="76166" y="39098"/>
                  <a:pt x="78630" y="42650"/>
                </a:cubicBezTo>
                <a:cubicBezTo>
                  <a:pt x="79898" y="44483"/>
                  <a:pt x="80299" y="46783"/>
                  <a:pt x="81355" y="48748"/>
                </a:cubicBezTo>
                <a:cubicBezTo>
                  <a:pt x="81363" y="48764"/>
                  <a:pt x="81372" y="48780"/>
                  <a:pt x="81380" y="48797"/>
                </a:cubicBezTo>
                <a:lnTo>
                  <a:pt x="81388" y="0"/>
                </a:ln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4"/>
          <p:cNvSpPr txBox="1"/>
          <p:nvPr>
            <p:ph idx="4" type="ctrTitle"/>
          </p:nvPr>
        </p:nvSpPr>
        <p:spPr>
          <a:xfrm>
            <a:off x="619900" y="165229"/>
            <a:ext cx="79041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rPr>
              <a:t>벤치마킹</a:t>
            </a:r>
            <a:endParaRPr>
              <a:solidFill>
                <a:schemeClr val="accent1"/>
              </a:solidFill>
            </a:endParaRPr>
          </a:p>
        </p:txBody>
      </p:sp>
      <p:pic>
        <p:nvPicPr>
          <p:cNvPr id="289" name="Google Shape;289;p24"/>
          <p:cNvPicPr preferRelativeResize="0"/>
          <p:nvPr/>
        </p:nvPicPr>
        <p:blipFill>
          <a:blip r:embed="rId3">
            <a:alphaModFix/>
          </a:blip>
          <a:stretch>
            <a:fillRect/>
          </a:stretch>
        </p:blipFill>
        <p:spPr>
          <a:xfrm>
            <a:off x="388750" y="1285525"/>
            <a:ext cx="2709975" cy="1991476"/>
          </a:xfrm>
          <a:prstGeom prst="rect">
            <a:avLst/>
          </a:prstGeom>
          <a:noFill/>
          <a:ln>
            <a:noFill/>
          </a:ln>
        </p:spPr>
      </p:pic>
      <p:pic>
        <p:nvPicPr>
          <p:cNvPr id="290" name="Google Shape;290;p24"/>
          <p:cNvPicPr preferRelativeResize="0"/>
          <p:nvPr/>
        </p:nvPicPr>
        <p:blipFill>
          <a:blip r:embed="rId4">
            <a:alphaModFix/>
          </a:blip>
          <a:stretch>
            <a:fillRect/>
          </a:stretch>
        </p:blipFill>
        <p:spPr>
          <a:xfrm>
            <a:off x="6175850" y="1285525"/>
            <a:ext cx="2840023" cy="1991475"/>
          </a:xfrm>
          <a:prstGeom prst="rect">
            <a:avLst/>
          </a:prstGeom>
          <a:noFill/>
          <a:ln>
            <a:noFill/>
          </a:ln>
        </p:spPr>
      </p:pic>
      <p:pic>
        <p:nvPicPr>
          <p:cNvPr id="291" name="Google Shape;291;p24"/>
          <p:cNvPicPr preferRelativeResize="0"/>
          <p:nvPr/>
        </p:nvPicPr>
        <p:blipFill>
          <a:blip r:embed="rId5">
            <a:alphaModFix/>
          </a:blip>
          <a:stretch>
            <a:fillRect/>
          </a:stretch>
        </p:blipFill>
        <p:spPr>
          <a:xfrm>
            <a:off x="3298094" y="1285525"/>
            <a:ext cx="2709975" cy="1991474"/>
          </a:xfrm>
          <a:prstGeom prst="rect">
            <a:avLst/>
          </a:prstGeom>
          <a:noFill/>
          <a:ln>
            <a:noFill/>
          </a:ln>
        </p:spPr>
      </p:pic>
      <p:sp>
        <p:nvSpPr>
          <p:cNvPr id="292" name="Google Shape;292;p24"/>
          <p:cNvSpPr txBox="1"/>
          <p:nvPr>
            <p:ph idx="4" type="ctrTitle"/>
          </p:nvPr>
        </p:nvSpPr>
        <p:spPr>
          <a:xfrm>
            <a:off x="682187" y="3376880"/>
            <a:ext cx="2046300" cy="51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000">
                <a:solidFill>
                  <a:srgbClr val="E6555C"/>
                </a:solidFill>
                <a:latin typeface="Roboto"/>
                <a:ea typeface="Roboto"/>
                <a:cs typeface="Roboto"/>
                <a:sym typeface="Roboto"/>
              </a:rPr>
              <a:t>이카운트</a:t>
            </a:r>
            <a:endParaRPr sz="2000">
              <a:solidFill>
                <a:srgbClr val="E6555C"/>
              </a:solidFill>
              <a:latin typeface="Roboto"/>
              <a:ea typeface="Roboto"/>
              <a:cs typeface="Roboto"/>
              <a:sym typeface="Roboto"/>
            </a:endParaRPr>
          </a:p>
        </p:txBody>
      </p:sp>
      <p:sp>
        <p:nvSpPr>
          <p:cNvPr id="293" name="Google Shape;293;p24"/>
          <p:cNvSpPr txBox="1"/>
          <p:nvPr>
            <p:ph idx="4" type="ctrTitle"/>
          </p:nvPr>
        </p:nvSpPr>
        <p:spPr>
          <a:xfrm>
            <a:off x="3608037" y="3376880"/>
            <a:ext cx="2090100" cy="51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000">
                <a:solidFill>
                  <a:srgbClr val="E6555C"/>
                </a:solidFill>
                <a:latin typeface="Roboto"/>
                <a:ea typeface="Roboto"/>
                <a:cs typeface="Roboto"/>
                <a:sym typeface="Roboto"/>
              </a:rPr>
              <a:t>유스엠</a:t>
            </a:r>
            <a:endParaRPr sz="2000">
              <a:solidFill>
                <a:srgbClr val="E6555C"/>
              </a:solidFill>
              <a:latin typeface="Roboto"/>
              <a:ea typeface="Roboto"/>
              <a:cs typeface="Roboto"/>
              <a:sym typeface="Roboto"/>
            </a:endParaRPr>
          </a:p>
        </p:txBody>
      </p:sp>
      <p:sp>
        <p:nvSpPr>
          <p:cNvPr id="294" name="Google Shape;294;p24"/>
          <p:cNvSpPr txBox="1"/>
          <p:nvPr>
            <p:ph idx="4" type="ctrTitle"/>
          </p:nvPr>
        </p:nvSpPr>
        <p:spPr>
          <a:xfrm>
            <a:off x="7176000" y="3364612"/>
            <a:ext cx="1004700" cy="51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000">
                <a:solidFill>
                  <a:srgbClr val="E6555C"/>
                </a:solidFill>
                <a:latin typeface="Roboto"/>
                <a:ea typeface="Roboto"/>
                <a:cs typeface="Roboto"/>
                <a:sym typeface="Roboto"/>
              </a:rPr>
              <a:t>미라콤</a:t>
            </a:r>
            <a:endParaRPr sz="2000">
              <a:solidFill>
                <a:srgbClr val="E6555C"/>
              </a:solidFill>
              <a:latin typeface="Roboto"/>
              <a:ea typeface="Roboto"/>
              <a:cs typeface="Roboto"/>
              <a:sym typeface="Roboto"/>
            </a:endParaRPr>
          </a:p>
        </p:txBody>
      </p:sp>
      <p:pic>
        <p:nvPicPr>
          <p:cNvPr id="295" name="Google Shape;295;p24"/>
          <p:cNvPicPr preferRelativeResize="0"/>
          <p:nvPr/>
        </p:nvPicPr>
        <p:blipFill>
          <a:blip r:embed="rId6">
            <a:alphaModFix/>
          </a:blip>
          <a:stretch>
            <a:fillRect/>
          </a:stretch>
        </p:blipFill>
        <p:spPr>
          <a:xfrm rot="-1322415">
            <a:off x="1503463" y="1080609"/>
            <a:ext cx="403729" cy="329811"/>
          </a:xfrm>
          <a:prstGeom prst="rect">
            <a:avLst/>
          </a:prstGeom>
          <a:noFill/>
          <a:ln>
            <a:noFill/>
          </a:ln>
        </p:spPr>
      </p:pic>
      <p:pic>
        <p:nvPicPr>
          <p:cNvPr id="296" name="Google Shape;296;p24"/>
          <p:cNvPicPr preferRelativeResize="0"/>
          <p:nvPr/>
        </p:nvPicPr>
        <p:blipFill>
          <a:blip r:embed="rId7">
            <a:alphaModFix/>
          </a:blip>
          <a:stretch>
            <a:fillRect/>
          </a:stretch>
        </p:blipFill>
        <p:spPr>
          <a:xfrm>
            <a:off x="4498024" y="1016915"/>
            <a:ext cx="498078" cy="435310"/>
          </a:xfrm>
          <a:prstGeom prst="rect">
            <a:avLst/>
          </a:prstGeom>
          <a:noFill/>
          <a:ln>
            <a:noFill/>
          </a:ln>
        </p:spPr>
      </p:pic>
      <p:pic>
        <p:nvPicPr>
          <p:cNvPr id="297" name="Google Shape;297;p24"/>
          <p:cNvPicPr preferRelativeResize="0"/>
          <p:nvPr/>
        </p:nvPicPr>
        <p:blipFill rotWithShape="1">
          <a:blip r:embed="rId8">
            <a:alphaModFix/>
          </a:blip>
          <a:srcRect b="-14521" l="-14521" r="0" t="0"/>
          <a:stretch/>
        </p:blipFill>
        <p:spPr>
          <a:xfrm>
            <a:off x="7452018" y="1013056"/>
            <a:ext cx="498071" cy="523581"/>
          </a:xfrm>
          <a:prstGeom prst="rect">
            <a:avLst/>
          </a:prstGeom>
          <a:noFill/>
          <a:ln>
            <a:noFill/>
          </a:ln>
        </p:spPr>
      </p:pic>
      <p:sp>
        <p:nvSpPr>
          <p:cNvPr id="298" name="Google Shape;298;p24"/>
          <p:cNvSpPr txBox="1"/>
          <p:nvPr/>
        </p:nvSpPr>
        <p:spPr>
          <a:xfrm>
            <a:off x="1582386" y="1052969"/>
            <a:ext cx="2256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Black"/>
                <a:ea typeface="Roboto Black"/>
                <a:cs typeface="Roboto Black"/>
                <a:sym typeface="Roboto Black"/>
              </a:rPr>
              <a:t>1</a:t>
            </a:r>
            <a:endParaRPr sz="1200">
              <a:solidFill>
                <a:schemeClr val="lt1"/>
              </a:solidFill>
              <a:latin typeface="Roboto Black"/>
              <a:ea typeface="Roboto Black"/>
              <a:cs typeface="Roboto Black"/>
              <a:sym typeface="Roboto Black"/>
            </a:endParaRPr>
          </a:p>
        </p:txBody>
      </p:sp>
      <p:sp>
        <p:nvSpPr>
          <p:cNvPr id="299" name="Google Shape;299;p24"/>
          <p:cNvSpPr txBox="1"/>
          <p:nvPr/>
        </p:nvSpPr>
        <p:spPr>
          <a:xfrm>
            <a:off x="4590411" y="1084830"/>
            <a:ext cx="2256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81208"/>
                </a:solidFill>
                <a:latin typeface="Roboto Black"/>
                <a:ea typeface="Roboto Black"/>
                <a:cs typeface="Roboto Black"/>
                <a:sym typeface="Roboto Black"/>
              </a:rPr>
              <a:t>2</a:t>
            </a:r>
            <a:endParaRPr sz="1200">
              <a:solidFill>
                <a:srgbClr val="281208"/>
              </a:solidFill>
              <a:latin typeface="Roboto Black"/>
              <a:ea typeface="Roboto Black"/>
              <a:cs typeface="Roboto Black"/>
              <a:sym typeface="Roboto Black"/>
            </a:endParaRPr>
          </a:p>
        </p:txBody>
      </p:sp>
      <p:sp>
        <p:nvSpPr>
          <p:cNvPr id="300" name="Google Shape;300;p24"/>
          <p:cNvSpPr txBox="1"/>
          <p:nvPr/>
        </p:nvSpPr>
        <p:spPr>
          <a:xfrm>
            <a:off x="7575392" y="1084841"/>
            <a:ext cx="225600" cy="2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E6555C"/>
                </a:solidFill>
                <a:latin typeface="Roboto Black"/>
                <a:ea typeface="Roboto Black"/>
                <a:cs typeface="Roboto Black"/>
                <a:sym typeface="Roboto Black"/>
              </a:rPr>
              <a:t>3</a:t>
            </a:r>
            <a:endParaRPr sz="1200">
              <a:solidFill>
                <a:srgbClr val="E6555C"/>
              </a:solidFill>
              <a:latin typeface="Roboto Black"/>
              <a:ea typeface="Roboto Black"/>
              <a:cs typeface="Roboto Black"/>
              <a:sym typeface="Roboto Black"/>
            </a:endParaRPr>
          </a:p>
        </p:txBody>
      </p:sp>
      <p:sp>
        <p:nvSpPr>
          <p:cNvPr id="301" name="Google Shape;301;p24"/>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9</a:t>
            </a:r>
            <a:r>
              <a:rPr lang="es" sz="1300">
                <a:solidFill>
                  <a:schemeClr val="dk1"/>
                </a:solidFill>
                <a:latin typeface="Jua"/>
                <a:ea typeface="Jua"/>
                <a:cs typeface="Jua"/>
                <a:sym typeface="Jua"/>
              </a:rPr>
              <a:t>/101</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3" name="Shape 3813"/>
        <p:cNvGrpSpPr/>
        <p:nvPr/>
      </p:nvGrpSpPr>
      <p:grpSpPr>
        <a:xfrm>
          <a:off x="0" y="0"/>
          <a:ext cx="0" cy="0"/>
          <a:chOff x="0" y="0"/>
          <a:chExt cx="0" cy="0"/>
        </a:xfrm>
      </p:grpSpPr>
      <p:sp>
        <p:nvSpPr>
          <p:cNvPr id="3814" name="Google Shape;3814;p105"/>
          <p:cNvSpPr/>
          <p:nvPr/>
        </p:nvSpPr>
        <p:spPr>
          <a:xfrm>
            <a:off x="126275" y="889200"/>
            <a:ext cx="6658200" cy="3248700"/>
          </a:xfrm>
          <a:prstGeom prst="round2DiagRect">
            <a:avLst>
              <a:gd fmla="val 5714"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15" name="Google Shape;3815;p105"/>
          <p:cNvPicPr preferRelativeResize="0"/>
          <p:nvPr/>
        </p:nvPicPr>
        <p:blipFill>
          <a:blip r:embed="rId3">
            <a:alphaModFix/>
          </a:blip>
          <a:stretch>
            <a:fillRect/>
          </a:stretch>
        </p:blipFill>
        <p:spPr>
          <a:xfrm>
            <a:off x="211275" y="969298"/>
            <a:ext cx="6492673" cy="3086075"/>
          </a:xfrm>
          <a:prstGeom prst="rect">
            <a:avLst/>
          </a:prstGeom>
          <a:noFill/>
          <a:ln>
            <a:noFill/>
          </a:ln>
        </p:spPr>
      </p:pic>
      <p:sp>
        <p:nvSpPr>
          <p:cNvPr id="3816" name="Google Shape;3816;p105"/>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7" name="Google Shape;3817;p105"/>
          <p:cNvCxnSpPr>
            <a:stCxn id="3818"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819" name="Google Shape;3819;p105"/>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820" name="Google Shape;3820;p105"/>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821" name="Google Shape;3821;p105"/>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822" name="Google Shape;3822;p105"/>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823" name="Google Shape;3823;p105"/>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824" name="Google Shape;3824;p105"/>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825" name="Google Shape;3825;p105"/>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826" name="Google Shape;3826;p105"/>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818" name="Google Shape;3818;p105"/>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827" name="Google Shape;3827;p105"/>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828" name="Google Shape;3828;p105"/>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29" name="Google Shape;3829;p105"/>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30" name="Google Shape;3830;p105"/>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31" name="Google Shape;3831;p105"/>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32" name="Google Shape;3832;p105"/>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3833" name="Google Shape;3833;p105"/>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설비</a:t>
            </a:r>
            <a:endParaRPr sz="800">
              <a:solidFill>
                <a:srgbClr val="DD7E6B"/>
              </a:solidFill>
            </a:endParaRPr>
          </a:p>
        </p:txBody>
      </p:sp>
      <p:sp>
        <p:nvSpPr>
          <p:cNvPr id="3834" name="Google Shape;3834;p105"/>
          <p:cNvSpPr/>
          <p:nvPr/>
        </p:nvSpPr>
        <p:spPr>
          <a:xfrm>
            <a:off x="73797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835" name="Google Shape;3835;p105"/>
          <p:cNvCxnSpPr/>
          <p:nvPr/>
        </p:nvCxnSpPr>
        <p:spPr>
          <a:xfrm flipH="1" rot="10800000">
            <a:off x="0" y="711375"/>
            <a:ext cx="1998600" cy="7500"/>
          </a:xfrm>
          <a:prstGeom prst="straightConnector1">
            <a:avLst/>
          </a:prstGeom>
          <a:noFill/>
          <a:ln cap="flat" cmpd="sng" w="28575">
            <a:solidFill>
              <a:srgbClr val="EFA594"/>
            </a:solidFill>
            <a:prstDash val="solid"/>
            <a:round/>
            <a:headEnd len="med" w="med" type="none"/>
            <a:tailEnd len="med" w="med" type="none"/>
          </a:ln>
        </p:spPr>
      </p:cxnSp>
      <p:sp>
        <p:nvSpPr>
          <p:cNvPr id="3836" name="Google Shape;3836;p105"/>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설비 관리 - 등록 및 이동</a:t>
            </a:r>
            <a:endParaRPr b="1" sz="1200">
              <a:solidFill>
                <a:srgbClr val="EFA594"/>
              </a:solidFill>
              <a:latin typeface="Roboto"/>
              <a:ea typeface="Roboto"/>
              <a:cs typeface="Roboto"/>
              <a:sym typeface="Roboto"/>
            </a:endParaRPr>
          </a:p>
        </p:txBody>
      </p:sp>
      <p:pic>
        <p:nvPicPr>
          <p:cNvPr id="3837" name="Google Shape;3837;p105"/>
          <p:cNvPicPr preferRelativeResize="0"/>
          <p:nvPr/>
        </p:nvPicPr>
        <p:blipFill rotWithShape="1">
          <a:blip r:embed="rId4">
            <a:alphaModFix/>
          </a:blip>
          <a:srcRect b="10460" l="0" r="0" t="7370"/>
          <a:stretch/>
        </p:blipFill>
        <p:spPr>
          <a:xfrm rot="3600045">
            <a:off x="1873915" y="597276"/>
            <a:ext cx="262341" cy="268648"/>
          </a:xfrm>
          <a:prstGeom prst="rect">
            <a:avLst/>
          </a:prstGeom>
          <a:noFill/>
          <a:ln>
            <a:noFill/>
          </a:ln>
        </p:spPr>
      </p:pic>
      <p:grpSp>
        <p:nvGrpSpPr>
          <p:cNvPr id="3838" name="Google Shape;3838;p105"/>
          <p:cNvGrpSpPr/>
          <p:nvPr/>
        </p:nvGrpSpPr>
        <p:grpSpPr>
          <a:xfrm>
            <a:off x="1144600" y="3121025"/>
            <a:ext cx="2268700" cy="1837500"/>
            <a:chOff x="1144600" y="3121025"/>
            <a:chExt cx="2268700" cy="1837500"/>
          </a:xfrm>
        </p:grpSpPr>
        <p:grpSp>
          <p:nvGrpSpPr>
            <p:cNvPr id="3839" name="Google Shape;3839;p105"/>
            <p:cNvGrpSpPr/>
            <p:nvPr/>
          </p:nvGrpSpPr>
          <p:grpSpPr>
            <a:xfrm>
              <a:off x="1655900" y="3121025"/>
              <a:ext cx="1757400" cy="1837500"/>
              <a:chOff x="1830925" y="3095800"/>
              <a:chExt cx="1757400" cy="1837500"/>
            </a:xfrm>
          </p:grpSpPr>
          <p:sp>
            <p:nvSpPr>
              <p:cNvPr id="3840" name="Google Shape;3840;p105"/>
              <p:cNvSpPr/>
              <p:nvPr/>
            </p:nvSpPr>
            <p:spPr>
              <a:xfrm>
                <a:off x="1935347" y="3095800"/>
                <a:ext cx="1652700" cy="18375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chemeClr val="dk1"/>
                    </a:solidFill>
                    <a:latin typeface="Roboto Light"/>
                    <a:ea typeface="Roboto Light"/>
                    <a:cs typeface="Roboto Light"/>
                    <a:sym typeface="Roboto Light"/>
                  </a:rPr>
                  <a:t>AJAX 통신</a:t>
                </a:r>
                <a:endParaRPr sz="1100">
                  <a:solidFill>
                    <a:schemeClr val="dk1"/>
                  </a:solidFill>
                  <a:latin typeface="Roboto Light"/>
                  <a:ea typeface="Roboto Light"/>
                  <a:cs typeface="Roboto Light"/>
                  <a:sym typeface="Roboto Light"/>
                </a:endParaRPr>
              </a:p>
              <a:p>
                <a:pPr indent="0" lvl="0" marL="0" rtl="0" algn="ctr">
                  <a:spcBef>
                    <a:spcPts val="0"/>
                  </a:spcBef>
                  <a:spcAft>
                    <a:spcPts val="0"/>
                  </a:spcAft>
                  <a:buNone/>
                </a:pPr>
                <a:r>
                  <a:rPr lang="es" sz="1100">
                    <a:solidFill>
                      <a:schemeClr val="dk1"/>
                    </a:solidFill>
                    <a:latin typeface="Roboto Light"/>
                    <a:ea typeface="Roboto Light"/>
                    <a:cs typeface="Roboto Light"/>
                    <a:sym typeface="Roboto Light"/>
                  </a:rPr>
                  <a:t>AJAX 통신</a:t>
                </a:r>
                <a:endParaRPr sz="1100">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3841" name="Google Shape;3841;p105"/>
              <p:cNvSpPr txBox="1"/>
              <p:nvPr/>
            </p:nvSpPr>
            <p:spPr>
              <a:xfrm>
                <a:off x="1830925" y="4693426"/>
                <a:ext cx="1757400" cy="23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설비 등록 모달</a:t>
                </a:r>
                <a:endParaRPr b="1" sz="1100">
                  <a:solidFill>
                    <a:schemeClr val="dk1"/>
                  </a:solidFill>
                  <a:latin typeface="Roboto"/>
                  <a:ea typeface="Roboto"/>
                  <a:cs typeface="Roboto"/>
                  <a:sym typeface="Roboto"/>
                </a:endParaRPr>
              </a:p>
            </p:txBody>
          </p:sp>
          <p:pic>
            <p:nvPicPr>
              <p:cNvPr id="3842" name="Google Shape;3842;p105"/>
              <p:cNvPicPr preferRelativeResize="0"/>
              <p:nvPr/>
            </p:nvPicPr>
            <p:blipFill rotWithShape="1">
              <a:blip r:embed="rId5">
                <a:alphaModFix/>
              </a:blip>
              <a:srcRect b="-2859" l="0" r="0" t="2860"/>
              <a:stretch/>
            </p:blipFill>
            <p:spPr>
              <a:xfrm>
                <a:off x="1976805" y="3180947"/>
                <a:ext cx="1573343" cy="1545018"/>
              </a:xfrm>
              <a:prstGeom prst="rect">
                <a:avLst/>
              </a:prstGeom>
              <a:noFill/>
              <a:ln>
                <a:noFill/>
              </a:ln>
            </p:spPr>
          </p:pic>
        </p:grpSp>
        <p:sp>
          <p:nvSpPr>
            <p:cNvPr id="3843" name="Google Shape;3843;p105"/>
            <p:cNvSpPr/>
            <p:nvPr/>
          </p:nvSpPr>
          <p:spPr>
            <a:xfrm>
              <a:off x="1144600" y="3660625"/>
              <a:ext cx="339600" cy="147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844" name="Google Shape;3844;p105"/>
            <p:cNvCxnSpPr>
              <a:stCxn id="3843" idx="2"/>
              <a:endCxn id="3840" idx="2"/>
            </p:cNvCxnSpPr>
            <p:nvPr/>
          </p:nvCxnSpPr>
          <p:spPr>
            <a:xfrm flipH="1" rot="-5400000">
              <a:off x="1421500" y="3701125"/>
              <a:ext cx="231600" cy="445800"/>
            </a:xfrm>
            <a:prstGeom prst="bentConnector2">
              <a:avLst/>
            </a:prstGeom>
            <a:noFill/>
            <a:ln cap="flat" cmpd="sng" w="9525">
              <a:solidFill>
                <a:srgbClr val="B45F06"/>
              </a:solidFill>
              <a:prstDash val="dash"/>
              <a:round/>
              <a:headEnd len="med" w="med" type="none"/>
              <a:tailEnd len="med" w="med" type="none"/>
            </a:ln>
          </p:spPr>
        </p:cxnSp>
      </p:grpSp>
      <p:grpSp>
        <p:nvGrpSpPr>
          <p:cNvPr id="3845" name="Google Shape;3845;p105"/>
          <p:cNvGrpSpPr/>
          <p:nvPr/>
        </p:nvGrpSpPr>
        <p:grpSpPr>
          <a:xfrm>
            <a:off x="1326725" y="2591925"/>
            <a:ext cx="6068175" cy="2331525"/>
            <a:chOff x="1326725" y="2591925"/>
            <a:chExt cx="6068175" cy="2331525"/>
          </a:xfrm>
        </p:grpSpPr>
        <p:sp>
          <p:nvSpPr>
            <p:cNvPr id="3846" name="Google Shape;3846;p105"/>
            <p:cNvSpPr/>
            <p:nvPr/>
          </p:nvSpPr>
          <p:spPr>
            <a:xfrm>
              <a:off x="3855800" y="3170250"/>
              <a:ext cx="3539100" cy="17532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05"/>
            <p:cNvSpPr/>
            <p:nvPr/>
          </p:nvSpPr>
          <p:spPr>
            <a:xfrm>
              <a:off x="1326725" y="2591925"/>
              <a:ext cx="4261800" cy="147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848" name="Google Shape;3848;p105"/>
            <p:cNvCxnSpPr>
              <a:stCxn id="3847" idx="2"/>
              <a:endCxn id="3846" idx="3"/>
            </p:cNvCxnSpPr>
            <p:nvPr/>
          </p:nvCxnSpPr>
          <p:spPr>
            <a:xfrm flipH="1" rot="-5400000">
              <a:off x="4326125" y="1871025"/>
              <a:ext cx="430800" cy="2167800"/>
            </a:xfrm>
            <a:prstGeom prst="bentConnector3">
              <a:avLst>
                <a:gd fmla="val 41098" name="adj1"/>
              </a:avLst>
            </a:prstGeom>
            <a:noFill/>
            <a:ln cap="flat" cmpd="sng" w="9525">
              <a:solidFill>
                <a:srgbClr val="B45F06"/>
              </a:solidFill>
              <a:prstDash val="dash"/>
              <a:round/>
              <a:headEnd len="med" w="med" type="none"/>
              <a:tailEnd len="med" w="med" type="none"/>
            </a:ln>
          </p:spPr>
        </p:cxnSp>
        <p:sp>
          <p:nvSpPr>
            <p:cNvPr id="3849" name="Google Shape;3849;p105"/>
            <p:cNvSpPr txBox="1"/>
            <p:nvPr/>
          </p:nvSpPr>
          <p:spPr>
            <a:xfrm>
              <a:off x="3919125" y="4685025"/>
              <a:ext cx="3404700" cy="2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설비 상세 페이지</a:t>
              </a:r>
              <a:endParaRPr b="1" sz="1100">
                <a:solidFill>
                  <a:schemeClr val="dk1"/>
                </a:solidFill>
                <a:latin typeface="Roboto"/>
                <a:ea typeface="Roboto"/>
                <a:cs typeface="Roboto"/>
                <a:sym typeface="Roboto"/>
              </a:endParaRPr>
            </a:p>
          </p:txBody>
        </p:sp>
        <p:pic>
          <p:nvPicPr>
            <p:cNvPr id="3850" name="Google Shape;3850;p105"/>
            <p:cNvPicPr preferRelativeResize="0"/>
            <p:nvPr/>
          </p:nvPicPr>
          <p:blipFill>
            <a:blip r:embed="rId6">
              <a:alphaModFix/>
            </a:blip>
            <a:stretch>
              <a:fillRect/>
            </a:stretch>
          </p:blipFill>
          <p:spPr>
            <a:xfrm>
              <a:off x="3888800" y="3208800"/>
              <a:ext cx="3463651" cy="1457850"/>
            </a:xfrm>
            <a:prstGeom prst="rect">
              <a:avLst/>
            </a:prstGeom>
            <a:noFill/>
            <a:ln>
              <a:noFill/>
            </a:ln>
          </p:spPr>
        </p:pic>
      </p:grpSp>
      <p:sp>
        <p:nvSpPr>
          <p:cNvPr id="3851" name="Google Shape;3851;p105"/>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87/</a:t>
            </a:r>
            <a:r>
              <a:rPr lang="es" sz="1300">
                <a:solidFill>
                  <a:schemeClr val="dk1"/>
                </a:solidFill>
                <a:latin typeface="Jua"/>
                <a:ea typeface="Jua"/>
                <a:cs typeface="Jua"/>
                <a:sym typeface="Jua"/>
              </a:rPr>
              <a:t>101</a:t>
            </a:r>
            <a:endParaRPr/>
          </a:p>
        </p:txBody>
      </p:sp>
      <p:grpSp>
        <p:nvGrpSpPr>
          <p:cNvPr id="3852" name="Google Shape;3852;p105"/>
          <p:cNvGrpSpPr/>
          <p:nvPr/>
        </p:nvGrpSpPr>
        <p:grpSpPr>
          <a:xfrm>
            <a:off x="5877475" y="1006693"/>
            <a:ext cx="2977679" cy="1952335"/>
            <a:chOff x="5877475" y="1006693"/>
            <a:chExt cx="2977679" cy="1952335"/>
          </a:xfrm>
        </p:grpSpPr>
        <p:sp>
          <p:nvSpPr>
            <p:cNvPr id="3853" name="Google Shape;3853;p105"/>
            <p:cNvSpPr/>
            <p:nvPr/>
          </p:nvSpPr>
          <p:spPr>
            <a:xfrm>
              <a:off x="7212205" y="1006693"/>
              <a:ext cx="1642949" cy="1952335"/>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05"/>
            <p:cNvSpPr txBox="1"/>
            <p:nvPr/>
          </p:nvSpPr>
          <p:spPr>
            <a:xfrm>
              <a:off x="7212205" y="2661600"/>
              <a:ext cx="1619389" cy="27751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비가동 설비 등록 모달</a:t>
              </a:r>
              <a:endParaRPr b="1" sz="1100">
                <a:solidFill>
                  <a:schemeClr val="dk1"/>
                </a:solidFill>
                <a:latin typeface="Roboto"/>
                <a:ea typeface="Roboto"/>
                <a:cs typeface="Roboto"/>
                <a:sym typeface="Roboto"/>
              </a:endParaRPr>
            </a:p>
          </p:txBody>
        </p:sp>
        <p:sp>
          <p:nvSpPr>
            <p:cNvPr id="3855" name="Google Shape;3855;p105"/>
            <p:cNvSpPr/>
            <p:nvPr/>
          </p:nvSpPr>
          <p:spPr>
            <a:xfrm>
              <a:off x="5877475" y="2747075"/>
              <a:ext cx="237391" cy="147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856" name="Google Shape;3856;p105"/>
            <p:cNvCxnSpPr>
              <a:stCxn id="3855" idx="3"/>
              <a:endCxn id="3853" idx="2"/>
            </p:cNvCxnSpPr>
            <p:nvPr/>
          </p:nvCxnSpPr>
          <p:spPr>
            <a:xfrm flipH="1" rot="10800000">
              <a:off x="6114866" y="1982975"/>
              <a:ext cx="1097400" cy="837900"/>
            </a:xfrm>
            <a:prstGeom prst="bentConnector3">
              <a:avLst>
                <a:gd fmla="val 49997" name="adj1"/>
              </a:avLst>
            </a:prstGeom>
            <a:noFill/>
            <a:ln cap="flat" cmpd="sng" w="9525">
              <a:solidFill>
                <a:srgbClr val="B45F06"/>
              </a:solidFill>
              <a:prstDash val="dash"/>
              <a:round/>
              <a:headEnd len="med" w="med" type="none"/>
              <a:tailEnd len="med" w="med" type="none"/>
            </a:ln>
          </p:spPr>
        </p:cxnSp>
        <p:pic>
          <p:nvPicPr>
            <p:cNvPr id="3857" name="Google Shape;3857;p105"/>
            <p:cNvPicPr preferRelativeResize="0"/>
            <p:nvPr/>
          </p:nvPicPr>
          <p:blipFill>
            <a:blip r:embed="rId7">
              <a:alphaModFix/>
            </a:blip>
            <a:stretch>
              <a:fillRect/>
            </a:stretch>
          </p:blipFill>
          <p:spPr>
            <a:xfrm>
              <a:off x="7271500" y="1060150"/>
              <a:ext cx="1536025" cy="15827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1" name="Shape 3861"/>
        <p:cNvGrpSpPr/>
        <p:nvPr/>
      </p:nvGrpSpPr>
      <p:grpSpPr>
        <a:xfrm>
          <a:off x="0" y="0"/>
          <a:ext cx="0" cy="0"/>
          <a:chOff x="0" y="0"/>
          <a:chExt cx="0" cy="0"/>
        </a:xfrm>
      </p:grpSpPr>
      <p:sp>
        <p:nvSpPr>
          <p:cNvPr id="3862" name="Google Shape;3862;p106"/>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06"/>
          <p:cNvSpPr/>
          <p:nvPr/>
        </p:nvSpPr>
        <p:spPr>
          <a:xfrm>
            <a:off x="429400" y="895050"/>
            <a:ext cx="8236800" cy="4031400"/>
          </a:xfrm>
          <a:prstGeom prst="round2DiagRect">
            <a:avLst>
              <a:gd fmla="val 5714"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64" name="Google Shape;3864;p106"/>
          <p:cNvCxnSpPr>
            <a:stCxn id="3865"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866" name="Google Shape;3866;p106"/>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867" name="Google Shape;3867;p106"/>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868" name="Google Shape;3868;p106"/>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869" name="Google Shape;3869;p106"/>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870" name="Google Shape;3870;p106"/>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871" name="Google Shape;3871;p106"/>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872" name="Google Shape;3872;p106"/>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873" name="Google Shape;3873;p106"/>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865" name="Google Shape;3865;p106"/>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874" name="Google Shape;3874;p106"/>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875" name="Google Shape;3875;p106"/>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76" name="Google Shape;3876;p106"/>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77" name="Google Shape;3877;p106"/>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78" name="Google Shape;3878;p106"/>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879" name="Google Shape;3879;p106"/>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3880" name="Google Shape;3880;p106"/>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설비</a:t>
            </a:r>
            <a:endParaRPr sz="800">
              <a:solidFill>
                <a:srgbClr val="DD7E6B"/>
              </a:solidFill>
            </a:endParaRPr>
          </a:p>
        </p:txBody>
      </p:sp>
      <p:sp>
        <p:nvSpPr>
          <p:cNvPr id="3881" name="Google Shape;3881;p106"/>
          <p:cNvSpPr/>
          <p:nvPr/>
        </p:nvSpPr>
        <p:spPr>
          <a:xfrm>
            <a:off x="73797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882" name="Google Shape;3882;p106"/>
          <p:cNvCxnSpPr/>
          <p:nvPr/>
        </p:nvCxnSpPr>
        <p:spPr>
          <a:xfrm flipH="1" rot="10800000">
            <a:off x="0" y="712575"/>
            <a:ext cx="1251000" cy="6300"/>
          </a:xfrm>
          <a:prstGeom prst="straightConnector1">
            <a:avLst/>
          </a:prstGeom>
          <a:noFill/>
          <a:ln cap="flat" cmpd="sng" w="28575">
            <a:solidFill>
              <a:srgbClr val="EFA594"/>
            </a:solidFill>
            <a:prstDash val="solid"/>
            <a:round/>
            <a:headEnd len="med" w="med" type="none"/>
            <a:tailEnd len="med" w="med" type="none"/>
          </a:ln>
        </p:spPr>
      </p:cxnSp>
      <p:sp>
        <p:nvSpPr>
          <p:cNvPr id="3883" name="Google Shape;3883;p106"/>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설비 조회 </a:t>
            </a:r>
            <a:endParaRPr b="1" sz="1200">
              <a:solidFill>
                <a:srgbClr val="EFA594"/>
              </a:solidFill>
              <a:latin typeface="Roboto"/>
              <a:ea typeface="Roboto"/>
              <a:cs typeface="Roboto"/>
              <a:sym typeface="Roboto"/>
            </a:endParaRPr>
          </a:p>
        </p:txBody>
      </p:sp>
      <p:pic>
        <p:nvPicPr>
          <p:cNvPr id="3884" name="Google Shape;3884;p106"/>
          <p:cNvPicPr preferRelativeResize="0"/>
          <p:nvPr/>
        </p:nvPicPr>
        <p:blipFill rotWithShape="1">
          <a:blip r:embed="rId3">
            <a:alphaModFix/>
          </a:blip>
          <a:srcRect b="10460" l="0" r="0" t="7370"/>
          <a:stretch/>
        </p:blipFill>
        <p:spPr>
          <a:xfrm rot="3600045">
            <a:off x="1193940" y="579951"/>
            <a:ext cx="262341" cy="268648"/>
          </a:xfrm>
          <a:prstGeom prst="rect">
            <a:avLst/>
          </a:prstGeom>
          <a:noFill/>
          <a:ln>
            <a:noFill/>
          </a:ln>
        </p:spPr>
      </p:pic>
      <p:pic>
        <p:nvPicPr>
          <p:cNvPr id="3885" name="Google Shape;3885;p106"/>
          <p:cNvPicPr preferRelativeResize="0"/>
          <p:nvPr/>
        </p:nvPicPr>
        <p:blipFill>
          <a:blip r:embed="rId4">
            <a:alphaModFix/>
          </a:blip>
          <a:stretch>
            <a:fillRect/>
          </a:stretch>
        </p:blipFill>
        <p:spPr>
          <a:xfrm>
            <a:off x="524379" y="974380"/>
            <a:ext cx="8032399" cy="3832010"/>
          </a:xfrm>
          <a:prstGeom prst="rect">
            <a:avLst/>
          </a:prstGeom>
          <a:noFill/>
          <a:ln>
            <a:noFill/>
          </a:ln>
        </p:spPr>
      </p:pic>
      <p:sp>
        <p:nvSpPr>
          <p:cNvPr id="3886" name="Google Shape;3886;p106"/>
          <p:cNvSpPr/>
          <p:nvPr/>
        </p:nvSpPr>
        <p:spPr>
          <a:xfrm>
            <a:off x="1666900" y="1939875"/>
            <a:ext cx="725400" cy="7002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887" name="Google Shape;3887;p106"/>
          <p:cNvCxnSpPr>
            <a:stCxn id="3886" idx="3"/>
            <a:endCxn id="3888" idx="1"/>
          </p:cNvCxnSpPr>
          <p:nvPr/>
        </p:nvCxnSpPr>
        <p:spPr>
          <a:xfrm flipH="1" rot="10800000">
            <a:off x="2392300" y="1761075"/>
            <a:ext cx="2442900" cy="528900"/>
          </a:xfrm>
          <a:prstGeom prst="bentConnector3">
            <a:avLst>
              <a:gd fmla="val 49999" name="adj1"/>
            </a:avLst>
          </a:prstGeom>
          <a:noFill/>
          <a:ln cap="flat" cmpd="sng" w="9525">
            <a:solidFill>
              <a:srgbClr val="B45F06"/>
            </a:solidFill>
            <a:prstDash val="dash"/>
            <a:round/>
            <a:headEnd len="med" w="med" type="none"/>
            <a:tailEnd len="med" w="med" type="none"/>
          </a:ln>
        </p:spPr>
      </p:cxnSp>
      <p:sp>
        <p:nvSpPr>
          <p:cNvPr id="3888" name="Google Shape;3888;p106"/>
          <p:cNvSpPr txBox="1"/>
          <p:nvPr/>
        </p:nvSpPr>
        <p:spPr>
          <a:xfrm>
            <a:off x="4835150" y="1611450"/>
            <a:ext cx="22707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전체 검색 </a:t>
            </a:r>
            <a:r>
              <a:rPr b="1" lang="es" sz="800">
                <a:solidFill>
                  <a:srgbClr val="B45F06"/>
                </a:solidFill>
                <a:latin typeface="Roboto"/>
                <a:ea typeface="Roboto"/>
                <a:cs typeface="Roboto"/>
                <a:sym typeface="Roboto"/>
              </a:rPr>
              <a:t>(공정이름/모델번호/설비이름)</a:t>
            </a:r>
            <a:endParaRPr b="1" sz="800">
              <a:solidFill>
                <a:srgbClr val="B45F06"/>
              </a:solidFill>
              <a:latin typeface="Roboto"/>
              <a:ea typeface="Roboto"/>
              <a:cs typeface="Roboto"/>
              <a:sym typeface="Roboto"/>
            </a:endParaRPr>
          </a:p>
        </p:txBody>
      </p:sp>
      <p:sp>
        <p:nvSpPr>
          <p:cNvPr id="3889" name="Google Shape;3889;p106"/>
          <p:cNvSpPr/>
          <p:nvPr/>
        </p:nvSpPr>
        <p:spPr>
          <a:xfrm>
            <a:off x="4642425" y="2167050"/>
            <a:ext cx="761100" cy="2712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890" name="Google Shape;3890;p106"/>
          <p:cNvCxnSpPr>
            <a:stCxn id="3889" idx="3"/>
            <a:endCxn id="3891" idx="1"/>
          </p:cNvCxnSpPr>
          <p:nvPr/>
        </p:nvCxnSpPr>
        <p:spPr>
          <a:xfrm>
            <a:off x="5403525" y="2302650"/>
            <a:ext cx="526200" cy="600"/>
          </a:xfrm>
          <a:prstGeom prst="bentConnector3">
            <a:avLst>
              <a:gd fmla="val 49995" name="adj1"/>
            </a:avLst>
          </a:prstGeom>
          <a:noFill/>
          <a:ln cap="flat" cmpd="sng" w="9525">
            <a:solidFill>
              <a:srgbClr val="B45F06"/>
            </a:solidFill>
            <a:prstDash val="dash"/>
            <a:round/>
            <a:headEnd len="med" w="med" type="none"/>
            <a:tailEnd len="med" w="med" type="none"/>
          </a:ln>
        </p:spPr>
      </p:cxnSp>
      <p:sp>
        <p:nvSpPr>
          <p:cNvPr id="3891" name="Google Shape;3891;p106"/>
          <p:cNvSpPr txBox="1"/>
          <p:nvPr/>
        </p:nvSpPr>
        <p:spPr>
          <a:xfrm>
            <a:off x="5929675" y="2202150"/>
            <a:ext cx="2270700" cy="20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800">
                <a:solidFill>
                  <a:srgbClr val="B45F06"/>
                </a:solidFill>
                <a:latin typeface="Roboto"/>
                <a:ea typeface="Roboto"/>
                <a:cs typeface="Roboto"/>
                <a:sym typeface="Roboto"/>
              </a:rPr>
              <a:t>빈칸 검색 / 초기화 동작시 전체 설비 목록 조회</a:t>
            </a:r>
            <a:endParaRPr b="1" sz="800">
              <a:solidFill>
                <a:srgbClr val="B45F06"/>
              </a:solidFill>
              <a:latin typeface="Roboto"/>
              <a:ea typeface="Roboto"/>
              <a:cs typeface="Roboto"/>
              <a:sym typeface="Roboto"/>
            </a:endParaRPr>
          </a:p>
        </p:txBody>
      </p:sp>
      <p:sp>
        <p:nvSpPr>
          <p:cNvPr id="3892" name="Google Shape;3892;p106"/>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88/</a:t>
            </a:r>
            <a:r>
              <a:rPr lang="es" sz="1300">
                <a:solidFill>
                  <a:schemeClr val="dk1"/>
                </a:solidFill>
                <a:latin typeface="Jua"/>
                <a:ea typeface="Jua"/>
                <a:cs typeface="Jua"/>
                <a:sym typeface="Jua"/>
              </a:rPr>
              <a:t>101</a:t>
            </a:r>
            <a:endParaRPr/>
          </a:p>
        </p:txBody>
      </p:sp>
      <p:sp>
        <p:nvSpPr>
          <p:cNvPr id="3893" name="Google Shape;3893;p106"/>
          <p:cNvSpPr/>
          <p:nvPr/>
        </p:nvSpPr>
        <p:spPr>
          <a:xfrm>
            <a:off x="-1207225" y="493900"/>
            <a:ext cx="882000" cy="1140600"/>
          </a:xfrm>
          <a:prstGeom prst="round2DiagRect">
            <a:avLst>
              <a:gd fmla="val 5714"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7" name="Shape 3897"/>
        <p:cNvGrpSpPr/>
        <p:nvPr/>
      </p:nvGrpSpPr>
      <p:grpSpPr>
        <a:xfrm>
          <a:off x="0" y="0"/>
          <a:ext cx="0" cy="0"/>
          <a:chOff x="0" y="0"/>
          <a:chExt cx="0" cy="0"/>
        </a:xfrm>
      </p:grpSpPr>
      <p:sp>
        <p:nvSpPr>
          <p:cNvPr id="3898" name="Google Shape;3898;p107"/>
          <p:cNvSpPr/>
          <p:nvPr/>
        </p:nvSpPr>
        <p:spPr>
          <a:xfrm>
            <a:off x="41975" y="884275"/>
            <a:ext cx="6664500" cy="2941500"/>
          </a:xfrm>
          <a:prstGeom prst="round2DiagRect">
            <a:avLst>
              <a:gd fmla="val 5714"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07"/>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00" name="Google Shape;3900;p107"/>
          <p:cNvCxnSpPr>
            <a:stCxn id="3901"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902" name="Google Shape;3902;p107"/>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03" name="Google Shape;3903;p107"/>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904" name="Google Shape;3904;p107"/>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05" name="Google Shape;3905;p107"/>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906" name="Google Shape;3906;p107"/>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07" name="Google Shape;3907;p107"/>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908" name="Google Shape;3908;p107"/>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09" name="Google Shape;3909;p107"/>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901" name="Google Shape;3901;p107"/>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910" name="Google Shape;3910;p107"/>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911" name="Google Shape;3911;p107"/>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12" name="Google Shape;3912;p107"/>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13" name="Google Shape;3913;p107"/>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14" name="Google Shape;3914;p107"/>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15" name="Google Shape;3915;p107"/>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3916" name="Google Shape;3916;p107"/>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설비</a:t>
            </a:r>
            <a:endParaRPr sz="800">
              <a:solidFill>
                <a:srgbClr val="DD7E6B"/>
              </a:solidFill>
            </a:endParaRPr>
          </a:p>
        </p:txBody>
      </p:sp>
      <p:sp>
        <p:nvSpPr>
          <p:cNvPr id="3917" name="Google Shape;3917;p107"/>
          <p:cNvSpPr/>
          <p:nvPr/>
        </p:nvSpPr>
        <p:spPr>
          <a:xfrm>
            <a:off x="73797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18" name="Google Shape;3918;p107"/>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3919" name="Google Shape;3919;p107"/>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설비 </a:t>
            </a:r>
            <a:r>
              <a:rPr b="1" lang="es" sz="1200">
                <a:solidFill>
                  <a:srgbClr val="EFA594"/>
                </a:solidFill>
                <a:latin typeface="Roboto"/>
                <a:ea typeface="Roboto"/>
                <a:cs typeface="Roboto"/>
                <a:sym typeface="Roboto"/>
              </a:rPr>
              <a:t>상세 페이지</a:t>
            </a:r>
            <a:endParaRPr b="1" sz="1200">
              <a:solidFill>
                <a:srgbClr val="EFA594"/>
              </a:solidFill>
              <a:latin typeface="Roboto"/>
              <a:ea typeface="Roboto"/>
              <a:cs typeface="Roboto"/>
              <a:sym typeface="Roboto"/>
            </a:endParaRPr>
          </a:p>
        </p:txBody>
      </p:sp>
      <p:pic>
        <p:nvPicPr>
          <p:cNvPr id="3920" name="Google Shape;3920;p107"/>
          <p:cNvPicPr preferRelativeResize="0"/>
          <p:nvPr/>
        </p:nvPicPr>
        <p:blipFill rotWithShape="1">
          <a:blip r:embed="rId3">
            <a:alphaModFix/>
          </a:blip>
          <a:srcRect b="10460" l="0" r="0" t="7370"/>
          <a:stretch/>
        </p:blipFill>
        <p:spPr>
          <a:xfrm rot="3600045">
            <a:off x="1750965" y="616026"/>
            <a:ext cx="262341" cy="268648"/>
          </a:xfrm>
          <a:prstGeom prst="rect">
            <a:avLst/>
          </a:prstGeom>
          <a:noFill/>
          <a:ln>
            <a:noFill/>
          </a:ln>
        </p:spPr>
      </p:pic>
      <p:pic>
        <p:nvPicPr>
          <p:cNvPr id="3921" name="Google Shape;3921;p107"/>
          <p:cNvPicPr preferRelativeResize="0"/>
          <p:nvPr/>
        </p:nvPicPr>
        <p:blipFill>
          <a:blip r:embed="rId4">
            <a:alphaModFix/>
          </a:blip>
          <a:stretch>
            <a:fillRect/>
          </a:stretch>
        </p:blipFill>
        <p:spPr>
          <a:xfrm>
            <a:off x="144514" y="1006789"/>
            <a:ext cx="6476151" cy="2733235"/>
          </a:xfrm>
          <a:prstGeom prst="rect">
            <a:avLst/>
          </a:prstGeom>
          <a:noFill/>
          <a:ln>
            <a:noFill/>
          </a:ln>
        </p:spPr>
      </p:pic>
      <p:grpSp>
        <p:nvGrpSpPr>
          <p:cNvPr id="3922" name="Google Shape;3922;p107"/>
          <p:cNvGrpSpPr/>
          <p:nvPr/>
        </p:nvGrpSpPr>
        <p:grpSpPr>
          <a:xfrm>
            <a:off x="5527650" y="1131025"/>
            <a:ext cx="2995620" cy="3883915"/>
            <a:chOff x="6078500" y="215250"/>
            <a:chExt cx="2995620" cy="3883915"/>
          </a:xfrm>
        </p:grpSpPr>
        <p:grpSp>
          <p:nvGrpSpPr>
            <p:cNvPr id="3923" name="Google Shape;3923;p107"/>
            <p:cNvGrpSpPr/>
            <p:nvPr/>
          </p:nvGrpSpPr>
          <p:grpSpPr>
            <a:xfrm>
              <a:off x="6497948" y="1882037"/>
              <a:ext cx="2576173" cy="2217127"/>
              <a:chOff x="1830925" y="3427248"/>
              <a:chExt cx="1757400" cy="1837500"/>
            </a:xfrm>
          </p:grpSpPr>
          <p:sp>
            <p:nvSpPr>
              <p:cNvPr id="3924" name="Google Shape;3924;p107"/>
              <p:cNvSpPr/>
              <p:nvPr/>
            </p:nvSpPr>
            <p:spPr>
              <a:xfrm>
                <a:off x="1920988" y="3427248"/>
                <a:ext cx="1652700" cy="18375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07"/>
              <p:cNvSpPr txBox="1"/>
              <p:nvPr/>
            </p:nvSpPr>
            <p:spPr>
              <a:xfrm>
                <a:off x="1830925" y="4725966"/>
                <a:ext cx="1757400" cy="2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설비 </a:t>
                </a:r>
                <a:r>
                  <a:rPr b="1" lang="es" sz="1100">
                    <a:solidFill>
                      <a:schemeClr val="dk1"/>
                    </a:solidFill>
                    <a:latin typeface="Roboto"/>
                    <a:ea typeface="Roboto"/>
                    <a:cs typeface="Roboto"/>
                    <a:sym typeface="Roboto"/>
                  </a:rPr>
                  <a:t>수정 </a:t>
                </a:r>
                <a:r>
                  <a:rPr b="1" lang="es" sz="1100">
                    <a:solidFill>
                      <a:schemeClr val="dk1"/>
                    </a:solidFill>
                    <a:latin typeface="Roboto"/>
                    <a:ea typeface="Roboto"/>
                    <a:cs typeface="Roboto"/>
                    <a:sym typeface="Roboto"/>
                  </a:rPr>
                  <a:t>모달</a:t>
                </a:r>
                <a:endParaRPr b="1" sz="1100">
                  <a:solidFill>
                    <a:schemeClr val="dk1"/>
                  </a:solidFill>
                  <a:latin typeface="Roboto"/>
                  <a:ea typeface="Roboto"/>
                  <a:cs typeface="Roboto"/>
                  <a:sym typeface="Roboto"/>
                </a:endParaRPr>
              </a:p>
            </p:txBody>
          </p:sp>
        </p:grpSp>
        <p:sp>
          <p:nvSpPr>
            <p:cNvPr id="3926" name="Google Shape;3926;p107"/>
            <p:cNvSpPr/>
            <p:nvPr/>
          </p:nvSpPr>
          <p:spPr>
            <a:xfrm>
              <a:off x="6078500" y="215250"/>
              <a:ext cx="479700" cy="2145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927" name="Google Shape;3927;p107"/>
            <p:cNvCxnSpPr>
              <a:stCxn id="3926" idx="2"/>
              <a:endCxn id="3924" idx="2"/>
            </p:cNvCxnSpPr>
            <p:nvPr/>
          </p:nvCxnSpPr>
          <p:spPr>
            <a:xfrm flipH="1" rot="-5400000">
              <a:off x="5193800" y="1554300"/>
              <a:ext cx="2560800" cy="311700"/>
            </a:xfrm>
            <a:prstGeom prst="bentConnector2">
              <a:avLst/>
            </a:prstGeom>
            <a:noFill/>
            <a:ln cap="flat" cmpd="sng" w="9525">
              <a:solidFill>
                <a:srgbClr val="B45F06"/>
              </a:solidFill>
              <a:prstDash val="dash"/>
              <a:round/>
              <a:headEnd len="med" w="med" type="none"/>
              <a:tailEnd len="med" w="med" type="none"/>
            </a:ln>
          </p:spPr>
        </p:cxnSp>
        <p:pic>
          <p:nvPicPr>
            <p:cNvPr id="3928" name="Google Shape;3928;p107"/>
            <p:cNvPicPr preferRelativeResize="0"/>
            <p:nvPr/>
          </p:nvPicPr>
          <p:blipFill>
            <a:blip r:embed="rId5">
              <a:alphaModFix/>
            </a:blip>
            <a:stretch>
              <a:fillRect/>
            </a:stretch>
          </p:blipFill>
          <p:spPr>
            <a:xfrm>
              <a:off x="6701590" y="1979390"/>
              <a:ext cx="2274261" cy="1811557"/>
            </a:xfrm>
            <a:prstGeom prst="rect">
              <a:avLst/>
            </a:prstGeom>
            <a:noFill/>
            <a:ln>
              <a:noFill/>
            </a:ln>
          </p:spPr>
        </p:pic>
      </p:grpSp>
      <p:grpSp>
        <p:nvGrpSpPr>
          <p:cNvPr id="3929" name="Google Shape;3929;p107"/>
          <p:cNvGrpSpPr/>
          <p:nvPr/>
        </p:nvGrpSpPr>
        <p:grpSpPr>
          <a:xfrm>
            <a:off x="6057525" y="1073150"/>
            <a:ext cx="2554504" cy="299100"/>
            <a:chOff x="6002875" y="1041900"/>
            <a:chExt cx="2554504" cy="299100"/>
          </a:xfrm>
        </p:grpSpPr>
        <p:sp>
          <p:nvSpPr>
            <p:cNvPr id="3930" name="Google Shape;3930;p107"/>
            <p:cNvSpPr txBox="1"/>
            <p:nvPr/>
          </p:nvSpPr>
          <p:spPr>
            <a:xfrm>
              <a:off x="7540079" y="1041900"/>
              <a:ext cx="10173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설비 삭제 기능</a:t>
              </a:r>
              <a:endParaRPr b="1" sz="1000">
                <a:solidFill>
                  <a:srgbClr val="B45F06"/>
                </a:solidFill>
                <a:latin typeface="Roboto"/>
                <a:ea typeface="Roboto"/>
                <a:cs typeface="Roboto"/>
                <a:sym typeface="Roboto"/>
              </a:endParaRPr>
            </a:p>
          </p:txBody>
        </p:sp>
        <p:sp>
          <p:nvSpPr>
            <p:cNvPr id="3931" name="Google Shape;3931;p107"/>
            <p:cNvSpPr/>
            <p:nvPr/>
          </p:nvSpPr>
          <p:spPr>
            <a:xfrm>
              <a:off x="6002875" y="1084200"/>
              <a:ext cx="479700" cy="2145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932" name="Google Shape;3932;p107"/>
            <p:cNvCxnSpPr>
              <a:stCxn id="3931" idx="3"/>
              <a:endCxn id="3930" idx="1"/>
            </p:cNvCxnSpPr>
            <p:nvPr/>
          </p:nvCxnSpPr>
          <p:spPr>
            <a:xfrm>
              <a:off x="6482575" y="1191450"/>
              <a:ext cx="1057500" cy="600"/>
            </a:xfrm>
            <a:prstGeom prst="bentConnector3">
              <a:avLst>
                <a:gd fmla="val 50000" name="adj1"/>
              </a:avLst>
            </a:prstGeom>
            <a:noFill/>
            <a:ln cap="flat" cmpd="sng" w="9525">
              <a:solidFill>
                <a:srgbClr val="B45F06"/>
              </a:solidFill>
              <a:prstDash val="dash"/>
              <a:round/>
              <a:headEnd len="med" w="med" type="none"/>
              <a:tailEnd len="med" w="med" type="none"/>
            </a:ln>
          </p:spPr>
        </p:cxnSp>
      </p:grpSp>
      <p:sp>
        <p:nvSpPr>
          <p:cNvPr id="3933" name="Google Shape;3933;p107"/>
          <p:cNvSpPr txBox="1"/>
          <p:nvPr/>
        </p:nvSpPr>
        <p:spPr>
          <a:xfrm>
            <a:off x="6401425" y="4721891"/>
            <a:ext cx="1757400" cy="20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설비 </a:t>
            </a:r>
            <a:r>
              <a:rPr b="1" lang="es" sz="1100">
                <a:solidFill>
                  <a:schemeClr val="dk1"/>
                </a:solidFill>
                <a:latin typeface="Roboto"/>
                <a:ea typeface="Roboto"/>
                <a:cs typeface="Roboto"/>
                <a:sym typeface="Roboto"/>
              </a:rPr>
              <a:t>수정 </a:t>
            </a:r>
            <a:r>
              <a:rPr b="1" lang="es" sz="1100">
                <a:solidFill>
                  <a:schemeClr val="dk1"/>
                </a:solidFill>
                <a:latin typeface="Roboto"/>
                <a:ea typeface="Roboto"/>
                <a:cs typeface="Roboto"/>
                <a:sym typeface="Roboto"/>
              </a:rPr>
              <a:t>모달</a:t>
            </a:r>
            <a:endParaRPr b="1" sz="1100">
              <a:solidFill>
                <a:schemeClr val="dk1"/>
              </a:solidFill>
              <a:latin typeface="Roboto"/>
              <a:ea typeface="Roboto"/>
              <a:cs typeface="Roboto"/>
              <a:sym typeface="Roboto"/>
            </a:endParaRPr>
          </a:p>
        </p:txBody>
      </p:sp>
      <p:sp>
        <p:nvSpPr>
          <p:cNvPr id="3934" name="Google Shape;3934;p107"/>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89/</a:t>
            </a:r>
            <a:r>
              <a:rPr lang="es" sz="1300">
                <a:solidFill>
                  <a:schemeClr val="dk1"/>
                </a:solidFill>
                <a:latin typeface="Jua"/>
                <a:ea typeface="Jua"/>
                <a:cs typeface="Jua"/>
                <a:sym typeface="Jua"/>
              </a:rPr>
              <a:t>101</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8" name="Shape 3938"/>
        <p:cNvGrpSpPr/>
        <p:nvPr/>
      </p:nvGrpSpPr>
      <p:grpSpPr>
        <a:xfrm>
          <a:off x="0" y="0"/>
          <a:ext cx="0" cy="0"/>
          <a:chOff x="0" y="0"/>
          <a:chExt cx="0" cy="0"/>
        </a:xfrm>
      </p:grpSpPr>
      <p:sp>
        <p:nvSpPr>
          <p:cNvPr id="3939" name="Google Shape;3939;p108"/>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08"/>
          <p:cNvSpPr/>
          <p:nvPr/>
        </p:nvSpPr>
        <p:spPr>
          <a:xfrm>
            <a:off x="557250" y="1056025"/>
            <a:ext cx="3705600" cy="2996100"/>
          </a:xfrm>
          <a:prstGeom prst="round2DiagRect">
            <a:avLst>
              <a:gd fmla="val 5714"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41" name="Google Shape;3941;p108"/>
          <p:cNvCxnSpPr>
            <a:stCxn id="3942"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943" name="Google Shape;3943;p108"/>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44" name="Google Shape;3944;p108"/>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945" name="Google Shape;3945;p108"/>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46" name="Google Shape;3946;p108"/>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947" name="Google Shape;3947;p108"/>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48" name="Google Shape;3948;p108"/>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949" name="Google Shape;3949;p108"/>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50" name="Google Shape;3950;p108"/>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942" name="Google Shape;3942;p108"/>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951" name="Google Shape;3951;p108"/>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952" name="Google Shape;3952;p108"/>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53" name="Google Shape;3953;p108"/>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54" name="Google Shape;3954;p108"/>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55" name="Google Shape;3955;p108"/>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56" name="Google Shape;3956;p108"/>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3957" name="Google Shape;3957;p108"/>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설비</a:t>
            </a:r>
            <a:endParaRPr sz="800">
              <a:solidFill>
                <a:srgbClr val="DD7E6B"/>
              </a:solidFill>
            </a:endParaRPr>
          </a:p>
        </p:txBody>
      </p:sp>
      <p:sp>
        <p:nvSpPr>
          <p:cNvPr id="3958" name="Google Shape;3958;p108"/>
          <p:cNvSpPr/>
          <p:nvPr/>
        </p:nvSpPr>
        <p:spPr>
          <a:xfrm>
            <a:off x="73797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59" name="Google Shape;3959;p108"/>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3960" name="Google Shape;3960;p108"/>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설비 등록 및 수정</a:t>
            </a:r>
            <a:endParaRPr b="1" sz="1200">
              <a:solidFill>
                <a:srgbClr val="EFA594"/>
              </a:solidFill>
              <a:latin typeface="Roboto"/>
              <a:ea typeface="Roboto"/>
              <a:cs typeface="Roboto"/>
              <a:sym typeface="Roboto"/>
            </a:endParaRPr>
          </a:p>
        </p:txBody>
      </p:sp>
      <p:pic>
        <p:nvPicPr>
          <p:cNvPr id="3961" name="Google Shape;3961;p108"/>
          <p:cNvPicPr preferRelativeResize="0"/>
          <p:nvPr/>
        </p:nvPicPr>
        <p:blipFill rotWithShape="1">
          <a:blip r:embed="rId3">
            <a:alphaModFix/>
          </a:blip>
          <a:srcRect b="10460" l="0" r="0" t="7370"/>
          <a:stretch/>
        </p:blipFill>
        <p:spPr>
          <a:xfrm rot="3600045">
            <a:off x="1750965" y="616026"/>
            <a:ext cx="262341" cy="268648"/>
          </a:xfrm>
          <a:prstGeom prst="rect">
            <a:avLst/>
          </a:prstGeom>
          <a:noFill/>
          <a:ln>
            <a:noFill/>
          </a:ln>
        </p:spPr>
      </p:pic>
      <p:pic>
        <p:nvPicPr>
          <p:cNvPr id="3962" name="Google Shape;3962;p108"/>
          <p:cNvPicPr preferRelativeResize="0"/>
          <p:nvPr/>
        </p:nvPicPr>
        <p:blipFill>
          <a:blip r:embed="rId4">
            <a:alphaModFix/>
          </a:blip>
          <a:stretch>
            <a:fillRect/>
          </a:stretch>
        </p:blipFill>
        <p:spPr>
          <a:xfrm>
            <a:off x="648000" y="1151022"/>
            <a:ext cx="3518701" cy="2799351"/>
          </a:xfrm>
          <a:prstGeom prst="rect">
            <a:avLst/>
          </a:prstGeom>
          <a:noFill/>
          <a:ln>
            <a:noFill/>
          </a:ln>
        </p:spPr>
      </p:pic>
      <p:sp>
        <p:nvSpPr>
          <p:cNvPr id="3963" name="Google Shape;3963;p108"/>
          <p:cNvSpPr/>
          <p:nvPr/>
        </p:nvSpPr>
        <p:spPr>
          <a:xfrm>
            <a:off x="3348450" y="3280600"/>
            <a:ext cx="358200" cy="2742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964" name="Google Shape;3964;p108"/>
          <p:cNvCxnSpPr>
            <a:stCxn id="3963" idx="3"/>
            <a:endCxn id="3965" idx="2"/>
          </p:cNvCxnSpPr>
          <p:nvPr/>
        </p:nvCxnSpPr>
        <p:spPr>
          <a:xfrm>
            <a:off x="3706650" y="3417700"/>
            <a:ext cx="2057400" cy="473400"/>
          </a:xfrm>
          <a:prstGeom prst="bentConnector3">
            <a:avLst>
              <a:gd fmla="val 47869" name="adj1"/>
            </a:avLst>
          </a:prstGeom>
          <a:noFill/>
          <a:ln cap="flat" cmpd="sng" w="9525">
            <a:solidFill>
              <a:srgbClr val="B45F06"/>
            </a:solidFill>
            <a:prstDash val="dash"/>
            <a:round/>
            <a:headEnd len="med" w="med" type="none"/>
            <a:tailEnd len="med" w="med" type="none"/>
          </a:ln>
        </p:spPr>
      </p:cxnSp>
      <p:sp>
        <p:nvSpPr>
          <p:cNvPr id="3966" name="Google Shape;3966;p108"/>
          <p:cNvSpPr/>
          <p:nvPr/>
        </p:nvSpPr>
        <p:spPr>
          <a:xfrm>
            <a:off x="1315825" y="2034950"/>
            <a:ext cx="1612800" cy="2493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967" name="Google Shape;3967;p108"/>
          <p:cNvCxnSpPr>
            <a:stCxn id="3966" idx="3"/>
          </p:cNvCxnSpPr>
          <p:nvPr/>
        </p:nvCxnSpPr>
        <p:spPr>
          <a:xfrm flipH="1" rot="10800000">
            <a:off x="2928625" y="1563800"/>
            <a:ext cx="3231300" cy="5958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3968" name="Google Shape;3968;p108"/>
          <p:cNvSpPr/>
          <p:nvPr/>
        </p:nvSpPr>
        <p:spPr>
          <a:xfrm>
            <a:off x="3611725" y="3661275"/>
            <a:ext cx="488400" cy="2220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3969" name="Google Shape;3969;p108"/>
          <p:cNvCxnSpPr>
            <a:stCxn id="3968" idx="2"/>
            <a:endCxn id="3970" idx="0"/>
          </p:cNvCxnSpPr>
          <p:nvPr/>
        </p:nvCxnSpPr>
        <p:spPr>
          <a:xfrm flipH="1" rot="-5400000">
            <a:off x="3772825" y="3966375"/>
            <a:ext cx="529800" cy="363600"/>
          </a:xfrm>
          <a:prstGeom prst="bentConnector3">
            <a:avLst>
              <a:gd fmla="val 49991" name="adj1"/>
            </a:avLst>
          </a:prstGeom>
          <a:noFill/>
          <a:ln cap="flat" cmpd="sng" w="9525">
            <a:solidFill>
              <a:srgbClr val="B45F06"/>
            </a:solidFill>
            <a:prstDash val="dash"/>
            <a:round/>
            <a:headEnd len="med" w="med" type="none"/>
            <a:tailEnd len="med" w="med" type="none"/>
          </a:ln>
        </p:spPr>
      </p:cxnSp>
      <p:sp>
        <p:nvSpPr>
          <p:cNvPr id="3970" name="Google Shape;3970;p108"/>
          <p:cNvSpPr txBox="1"/>
          <p:nvPr/>
        </p:nvSpPr>
        <p:spPr>
          <a:xfrm>
            <a:off x="3218275" y="4412975"/>
            <a:ext cx="2002200" cy="33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수정 내용이 전부 작성되지 않은 경우 비활성화</a:t>
            </a:r>
            <a:endParaRPr b="1" sz="1000">
              <a:solidFill>
                <a:srgbClr val="B45F06"/>
              </a:solidFill>
              <a:latin typeface="Roboto"/>
              <a:ea typeface="Roboto"/>
              <a:cs typeface="Roboto"/>
              <a:sym typeface="Roboto"/>
            </a:endParaRPr>
          </a:p>
        </p:txBody>
      </p:sp>
      <p:sp>
        <p:nvSpPr>
          <p:cNvPr id="3965" name="Google Shape;3965;p108"/>
          <p:cNvSpPr/>
          <p:nvPr/>
        </p:nvSpPr>
        <p:spPr>
          <a:xfrm>
            <a:off x="5764050" y="2782575"/>
            <a:ext cx="2162400" cy="22170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08"/>
          <p:cNvSpPr/>
          <p:nvPr/>
        </p:nvSpPr>
        <p:spPr>
          <a:xfrm>
            <a:off x="5902825" y="449625"/>
            <a:ext cx="1886400" cy="22551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08"/>
          <p:cNvSpPr txBox="1"/>
          <p:nvPr/>
        </p:nvSpPr>
        <p:spPr>
          <a:xfrm>
            <a:off x="5953010" y="2465483"/>
            <a:ext cx="1785900" cy="2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거래처 선택</a:t>
            </a:r>
            <a:endParaRPr b="1" sz="1100">
              <a:solidFill>
                <a:schemeClr val="dk1"/>
              </a:solidFill>
              <a:latin typeface="Roboto"/>
              <a:ea typeface="Roboto"/>
              <a:cs typeface="Roboto"/>
              <a:sym typeface="Roboto"/>
            </a:endParaRPr>
          </a:p>
        </p:txBody>
      </p:sp>
      <p:pic>
        <p:nvPicPr>
          <p:cNvPr id="3973" name="Google Shape;3973;p108"/>
          <p:cNvPicPr preferRelativeResize="0"/>
          <p:nvPr/>
        </p:nvPicPr>
        <p:blipFill>
          <a:blip r:embed="rId5">
            <a:alphaModFix/>
          </a:blip>
          <a:stretch>
            <a:fillRect/>
          </a:stretch>
        </p:blipFill>
        <p:spPr>
          <a:xfrm>
            <a:off x="5959025" y="510613"/>
            <a:ext cx="1773841" cy="1964374"/>
          </a:xfrm>
          <a:prstGeom prst="rect">
            <a:avLst/>
          </a:prstGeom>
          <a:noFill/>
          <a:ln>
            <a:noFill/>
          </a:ln>
        </p:spPr>
      </p:pic>
      <p:sp>
        <p:nvSpPr>
          <p:cNvPr id="3974" name="Google Shape;3974;p108"/>
          <p:cNvSpPr txBox="1"/>
          <p:nvPr/>
        </p:nvSpPr>
        <p:spPr>
          <a:xfrm>
            <a:off x="5821958" y="4760183"/>
            <a:ext cx="2058900" cy="23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교체 부품 선택</a:t>
            </a:r>
            <a:endParaRPr b="1" sz="1100">
              <a:solidFill>
                <a:schemeClr val="dk1"/>
              </a:solidFill>
              <a:latin typeface="Roboto"/>
              <a:ea typeface="Roboto"/>
              <a:cs typeface="Roboto"/>
              <a:sym typeface="Roboto"/>
            </a:endParaRPr>
          </a:p>
        </p:txBody>
      </p:sp>
      <p:pic>
        <p:nvPicPr>
          <p:cNvPr id="3975" name="Google Shape;3975;p108"/>
          <p:cNvPicPr preferRelativeResize="0"/>
          <p:nvPr/>
        </p:nvPicPr>
        <p:blipFill>
          <a:blip r:embed="rId6">
            <a:alphaModFix/>
          </a:blip>
          <a:stretch>
            <a:fillRect/>
          </a:stretch>
        </p:blipFill>
        <p:spPr>
          <a:xfrm>
            <a:off x="5823264" y="2845525"/>
            <a:ext cx="2045462" cy="1914662"/>
          </a:xfrm>
          <a:prstGeom prst="rect">
            <a:avLst/>
          </a:prstGeom>
          <a:noFill/>
          <a:ln>
            <a:noFill/>
          </a:ln>
        </p:spPr>
      </p:pic>
      <p:sp>
        <p:nvSpPr>
          <p:cNvPr id="3976" name="Google Shape;3976;p108"/>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90</a:t>
            </a:r>
            <a:r>
              <a:rPr lang="es" sz="1300">
                <a:solidFill>
                  <a:schemeClr val="dk1"/>
                </a:solidFill>
                <a:latin typeface="Jua"/>
                <a:ea typeface="Jua"/>
                <a:cs typeface="Jua"/>
                <a:sym typeface="Jua"/>
              </a:rPr>
              <a:t>/</a:t>
            </a:r>
            <a:r>
              <a:rPr lang="es" sz="1300">
                <a:solidFill>
                  <a:schemeClr val="dk1"/>
                </a:solidFill>
                <a:latin typeface="Jua"/>
                <a:ea typeface="Jua"/>
                <a:cs typeface="Jua"/>
                <a:sym typeface="Jua"/>
              </a:rPr>
              <a:t>101</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0" name="Shape 3980"/>
        <p:cNvGrpSpPr/>
        <p:nvPr/>
      </p:nvGrpSpPr>
      <p:grpSpPr>
        <a:xfrm>
          <a:off x="0" y="0"/>
          <a:ext cx="0" cy="0"/>
          <a:chOff x="0" y="0"/>
          <a:chExt cx="0" cy="0"/>
        </a:xfrm>
      </p:grpSpPr>
      <p:sp>
        <p:nvSpPr>
          <p:cNvPr id="3981" name="Google Shape;3981;p109"/>
          <p:cNvSpPr/>
          <p:nvPr/>
        </p:nvSpPr>
        <p:spPr>
          <a:xfrm flipH="1">
            <a:off x="6231238" y="353187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09"/>
          <p:cNvSpPr/>
          <p:nvPr/>
        </p:nvSpPr>
        <p:spPr>
          <a:xfrm>
            <a:off x="476250" y="874425"/>
            <a:ext cx="7752600" cy="3817800"/>
          </a:xfrm>
          <a:prstGeom prst="round2DiagRect">
            <a:avLst>
              <a:gd fmla="val 5714"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3" name="Google Shape;3983;p109"/>
          <p:cNvCxnSpPr>
            <a:stCxn id="3984"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3985" name="Google Shape;3985;p109"/>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86" name="Google Shape;3986;p109"/>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987" name="Google Shape;3987;p109"/>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88" name="Google Shape;3988;p109"/>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989" name="Google Shape;3989;p109"/>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90" name="Google Shape;3990;p109"/>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3991" name="Google Shape;3991;p109"/>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3992" name="Google Shape;3992;p109"/>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3984" name="Google Shape;3984;p109"/>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993" name="Google Shape;3993;p109"/>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3994" name="Google Shape;3994;p109"/>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95" name="Google Shape;3995;p109"/>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96" name="Google Shape;3996;p109"/>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97" name="Google Shape;3997;p109"/>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3998" name="Google Shape;3998;p109"/>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3999" name="Google Shape;3999;p109"/>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설비</a:t>
            </a:r>
            <a:endParaRPr sz="800">
              <a:solidFill>
                <a:srgbClr val="DD7E6B"/>
              </a:solidFill>
            </a:endParaRPr>
          </a:p>
        </p:txBody>
      </p:sp>
      <p:sp>
        <p:nvSpPr>
          <p:cNvPr id="4000" name="Google Shape;4000;p109"/>
          <p:cNvSpPr/>
          <p:nvPr/>
        </p:nvSpPr>
        <p:spPr>
          <a:xfrm>
            <a:off x="73797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001" name="Google Shape;4001;p109"/>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4002" name="Google Shape;4002;p109"/>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비가동 내역 조회</a:t>
            </a:r>
            <a:endParaRPr b="1" sz="1200">
              <a:solidFill>
                <a:srgbClr val="EFA594"/>
              </a:solidFill>
              <a:latin typeface="Roboto"/>
              <a:ea typeface="Roboto"/>
              <a:cs typeface="Roboto"/>
              <a:sym typeface="Roboto"/>
            </a:endParaRPr>
          </a:p>
        </p:txBody>
      </p:sp>
      <p:pic>
        <p:nvPicPr>
          <p:cNvPr id="4003" name="Google Shape;4003;p109"/>
          <p:cNvPicPr preferRelativeResize="0"/>
          <p:nvPr/>
        </p:nvPicPr>
        <p:blipFill rotWithShape="1">
          <a:blip r:embed="rId3">
            <a:alphaModFix/>
          </a:blip>
          <a:srcRect b="10460" l="0" r="0" t="7370"/>
          <a:stretch/>
        </p:blipFill>
        <p:spPr>
          <a:xfrm rot="3600045">
            <a:off x="1750965" y="616026"/>
            <a:ext cx="262341" cy="268648"/>
          </a:xfrm>
          <a:prstGeom prst="rect">
            <a:avLst/>
          </a:prstGeom>
          <a:noFill/>
          <a:ln>
            <a:noFill/>
          </a:ln>
        </p:spPr>
      </p:pic>
      <p:pic>
        <p:nvPicPr>
          <p:cNvPr id="4004" name="Google Shape;4004;p109"/>
          <p:cNvPicPr preferRelativeResize="0"/>
          <p:nvPr/>
        </p:nvPicPr>
        <p:blipFill>
          <a:blip r:embed="rId4">
            <a:alphaModFix/>
          </a:blip>
          <a:stretch>
            <a:fillRect/>
          </a:stretch>
        </p:blipFill>
        <p:spPr>
          <a:xfrm>
            <a:off x="592012" y="974538"/>
            <a:ext cx="7530466" cy="3585549"/>
          </a:xfrm>
          <a:prstGeom prst="rect">
            <a:avLst/>
          </a:prstGeom>
          <a:noFill/>
          <a:ln>
            <a:noFill/>
          </a:ln>
        </p:spPr>
      </p:pic>
      <p:grpSp>
        <p:nvGrpSpPr>
          <p:cNvPr id="4005" name="Google Shape;4005;p109"/>
          <p:cNvGrpSpPr/>
          <p:nvPr/>
        </p:nvGrpSpPr>
        <p:grpSpPr>
          <a:xfrm>
            <a:off x="7165275" y="621050"/>
            <a:ext cx="1790250" cy="1471263"/>
            <a:chOff x="7380625" y="1100963"/>
            <a:chExt cx="1790250" cy="1471263"/>
          </a:xfrm>
        </p:grpSpPr>
        <p:sp>
          <p:nvSpPr>
            <p:cNvPr id="4006" name="Google Shape;4006;p109"/>
            <p:cNvSpPr txBox="1"/>
            <p:nvPr/>
          </p:nvSpPr>
          <p:spPr>
            <a:xfrm>
              <a:off x="8023075" y="1100963"/>
              <a:ext cx="1147800" cy="2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비가동 상태 수정</a:t>
              </a:r>
              <a:endParaRPr b="1" sz="1000">
                <a:solidFill>
                  <a:srgbClr val="B45F06"/>
                </a:solidFill>
                <a:latin typeface="Roboto"/>
                <a:ea typeface="Roboto"/>
                <a:cs typeface="Roboto"/>
                <a:sym typeface="Roboto"/>
              </a:endParaRPr>
            </a:p>
          </p:txBody>
        </p:sp>
        <p:sp>
          <p:nvSpPr>
            <p:cNvPr id="4007" name="Google Shape;4007;p109"/>
            <p:cNvSpPr/>
            <p:nvPr/>
          </p:nvSpPr>
          <p:spPr>
            <a:xfrm>
              <a:off x="7380625" y="2409325"/>
              <a:ext cx="328200" cy="1629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008" name="Google Shape;4008;p109"/>
            <p:cNvCxnSpPr>
              <a:stCxn id="4007" idx="3"/>
              <a:endCxn id="4006" idx="2"/>
            </p:cNvCxnSpPr>
            <p:nvPr/>
          </p:nvCxnSpPr>
          <p:spPr>
            <a:xfrm flipH="1" rot="10800000">
              <a:off x="7708825" y="1359475"/>
              <a:ext cx="888300" cy="1131300"/>
            </a:xfrm>
            <a:prstGeom prst="bentConnector2">
              <a:avLst/>
            </a:prstGeom>
            <a:noFill/>
            <a:ln cap="flat" cmpd="sng" w="9525">
              <a:solidFill>
                <a:srgbClr val="B45F06"/>
              </a:solidFill>
              <a:prstDash val="dash"/>
              <a:round/>
              <a:headEnd len="med" w="med" type="none"/>
              <a:tailEnd len="med" w="med" type="none"/>
            </a:ln>
          </p:spPr>
        </p:cxnSp>
      </p:grpSp>
      <p:sp>
        <p:nvSpPr>
          <p:cNvPr id="4009" name="Google Shape;4009;p109"/>
          <p:cNvSpPr txBox="1"/>
          <p:nvPr/>
        </p:nvSpPr>
        <p:spPr>
          <a:xfrm>
            <a:off x="3322650" y="2848200"/>
            <a:ext cx="1031100" cy="25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조회 내역 분류</a:t>
            </a:r>
            <a:endParaRPr b="1" sz="1000">
              <a:solidFill>
                <a:srgbClr val="B45F06"/>
              </a:solidFill>
              <a:latin typeface="Roboto"/>
              <a:ea typeface="Roboto"/>
              <a:cs typeface="Roboto"/>
              <a:sym typeface="Roboto"/>
            </a:endParaRPr>
          </a:p>
        </p:txBody>
      </p:sp>
      <p:sp>
        <p:nvSpPr>
          <p:cNvPr id="4010" name="Google Shape;4010;p109"/>
          <p:cNvSpPr/>
          <p:nvPr/>
        </p:nvSpPr>
        <p:spPr>
          <a:xfrm>
            <a:off x="5395400" y="2847488"/>
            <a:ext cx="2587200" cy="2523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011" name="Google Shape;4011;p109"/>
          <p:cNvCxnSpPr>
            <a:stCxn id="4010" idx="1"/>
            <a:endCxn id="4009" idx="3"/>
          </p:cNvCxnSpPr>
          <p:nvPr/>
        </p:nvCxnSpPr>
        <p:spPr>
          <a:xfrm flipH="1">
            <a:off x="4353800" y="2973638"/>
            <a:ext cx="1041600" cy="600"/>
          </a:xfrm>
          <a:prstGeom prst="bentConnector3">
            <a:avLst>
              <a:gd fmla="val 50002" name="adj1"/>
            </a:avLst>
          </a:prstGeom>
          <a:noFill/>
          <a:ln cap="flat" cmpd="sng" w="9525">
            <a:solidFill>
              <a:srgbClr val="B45F06"/>
            </a:solidFill>
            <a:prstDash val="dash"/>
            <a:round/>
            <a:headEnd len="med" w="med" type="none"/>
            <a:tailEnd len="med" w="med" type="none"/>
          </a:ln>
        </p:spPr>
      </p:cxnSp>
      <p:grpSp>
        <p:nvGrpSpPr>
          <p:cNvPr id="4012" name="Google Shape;4012;p109"/>
          <p:cNvGrpSpPr/>
          <p:nvPr/>
        </p:nvGrpSpPr>
        <p:grpSpPr>
          <a:xfrm>
            <a:off x="2601500" y="3761700"/>
            <a:ext cx="5254700" cy="1291100"/>
            <a:chOff x="2601500" y="3761700"/>
            <a:chExt cx="5254700" cy="1291100"/>
          </a:xfrm>
        </p:grpSpPr>
        <p:sp>
          <p:nvSpPr>
            <p:cNvPr id="4013" name="Google Shape;4013;p109"/>
            <p:cNvSpPr/>
            <p:nvPr/>
          </p:nvSpPr>
          <p:spPr>
            <a:xfrm>
              <a:off x="5340700" y="3761700"/>
              <a:ext cx="2515500" cy="1695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014" name="Google Shape;4014;p109"/>
            <p:cNvCxnSpPr>
              <a:stCxn id="4013" idx="2"/>
              <a:endCxn id="4015" idx="0"/>
            </p:cNvCxnSpPr>
            <p:nvPr/>
          </p:nvCxnSpPr>
          <p:spPr>
            <a:xfrm rot="5400000">
              <a:off x="5612500" y="3714150"/>
              <a:ext cx="768900" cy="1203000"/>
            </a:xfrm>
            <a:prstGeom prst="bentConnector2">
              <a:avLst/>
            </a:prstGeom>
            <a:noFill/>
            <a:ln cap="flat" cmpd="sng" w="9525">
              <a:solidFill>
                <a:srgbClr val="B45F06"/>
              </a:solidFill>
              <a:prstDash val="dash"/>
              <a:round/>
              <a:headEnd len="med" w="med" type="none"/>
              <a:tailEnd len="med" w="med" type="none"/>
            </a:ln>
          </p:spPr>
        </p:cxnSp>
        <p:sp>
          <p:nvSpPr>
            <p:cNvPr id="4015" name="Google Shape;4015;p109"/>
            <p:cNvSpPr/>
            <p:nvPr/>
          </p:nvSpPr>
          <p:spPr>
            <a:xfrm>
              <a:off x="2601500" y="4347200"/>
              <a:ext cx="2793900" cy="7056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6" name="Google Shape;4016;p109"/>
            <p:cNvPicPr preferRelativeResize="0"/>
            <p:nvPr/>
          </p:nvPicPr>
          <p:blipFill>
            <a:blip r:embed="rId5">
              <a:alphaModFix/>
            </a:blip>
            <a:stretch>
              <a:fillRect/>
            </a:stretch>
          </p:blipFill>
          <p:spPr>
            <a:xfrm>
              <a:off x="2635475" y="4374794"/>
              <a:ext cx="2725942" cy="427500"/>
            </a:xfrm>
            <a:prstGeom prst="rect">
              <a:avLst/>
            </a:prstGeom>
            <a:noFill/>
            <a:ln>
              <a:noFill/>
            </a:ln>
          </p:spPr>
        </p:pic>
        <p:sp>
          <p:nvSpPr>
            <p:cNvPr id="4017" name="Google Shape;4017;p109"/>
            <p:cNvSpPr txBox="1"/>
            <p:nvPr/>
          </p:nvSpPr>
          <p:spPr>
            <a:xfrm>
              <a:off x="2635475" y="4846900"/>
              <a:ext cx="2726100" cy="16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비가동 상세 내역 툴팁</a:t>
              </a:r>
              <a:endParaRPr b="1" sz="1100">
                <a:solidFill>
                  <a:schemeClr val="dk1"/>
                </a:solidFill>
                <a:latin typeface="Roboto"/>
                <a:ea typeface="Roboto"/>
                <a:cs typeface="Roboto"/>
                <a:sym typeface="Roboto"/>
              </a:endParaRPr>
            </a:p>
          </p:txBody>
        </p:sp>
      </p:grpSp>
      <p:sp>
        <p:nvSpPr>
          <p:cNvPr id="4018" name="Google Shape;4018;p109"/>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91/</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2" name="Shape 4022"/>
        <p:cNvGrpSpPr/>
        <p:nvPr/>
      </p:nvGrpSpPr>
      <p:grpSpPr>
        <a:xfrm>
          <a:off x="0" y="0"/>
          <a:ext cx="0" cy="0"/>
          <a:chOff x="0" y="0"/>
          <a:chExt cx="0" cy="0"/>
        </a:xfrm>
      </p:grpSpPr>
      <p:sp>
        <p:nvSpPr>
          <p:cNvPr id="4023" name="Google Shape;4023;p110"/>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110"/>
          <p:cNvSpPr/>
          <p:nvPr/>
        </p:nvSpPr>
        <p:spPr>
          <a:xfrm>
            <a:off x="315225" y="899875"/>
            <a:ext cx="6758100" cy="3363000"/>
          </a:xfrm>
          <a:prstGeom prst="round2DiagRect">
            <a:avLst>
              <a:gd fmla="val 5714"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25" name="Google Shape;4025;p110"/>
          <p:cNvCxnSpPr>
            <a:stCxn id="4026"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4027" name="Google Shape;4027;p110"/>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028" name="Google Shape;4028;p110"/>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029" name="Google Shape;4029;p110"/>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030" name="Google Shape;4030;p110"/>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031" name="Google Shape;4031;p110"/>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032" name="Google Shape;4032;p110"/>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033" name="Google Shape;4033;p110"/>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034" name="Google Shape;4034;p110"/>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4026" name="Google Shape;4026;p110"/>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35" name="Google Shape;4035;p110"/>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36" name="Google Shape;4036;p110"/>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037" name="Google Shape;4037;p110"/>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038" name="Google Shape;4038;p110"/>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039" name="Google Shape;4039;p110"/>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040" name="Google Shape;4040;p110"/>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4041" name="Google Shape;4041;p110"/>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설비</a:t>
            </a:r>
            <a:endParaRPr sz="800">
              <a:solidFill>
                <a:srgbClr val="DD7E6B"/>
              </a:solidFill>
            </a:endParaRPr>
          </a:p>
        </p:txBody>
      </p:sp>
      <p:sp>
        <p:nvSpPr>
          <p:cNvPr id="4042" name="Google Shape;4042;p110"/>
          <p:cNvSpPr/>
          <p:nvPr/>
        </p:nvSpPr>
        <p:spPr>
          <a:xfrm>
            <a:off x="73797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043" name="Google Shape;4043;p110"/>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4044" name="Google Shape;4044;p110"/>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부품 관리 및 조회</a:t>
            </a:r>
            <a:endParaRPr b="1" sz="1200">
              <a:solidFill>
                <a:srgbClr val="EFA594"/>
              </a:solidFill>
              <a:latin typeface="Roboto"/>
              <a:ea typeface="Roboto"/>
              <a:cs typeface="Roboto"/>
              <a:sym typeface="Roboto"/>
            </a:endParaRPr>
          </a:p>
        </p:txBody>
      </p:sp>
      <p:pic>
        <p:nvPicPr>
          <p:cNvPr id="4045" name="Google Shape;4045;p110"/>
          <p:cNvPicPr preferRelativeResize="0"/>
          <p:nvPr/>
        </p:nvPicPr>
        <p:blipFill rotWithShape="1">
          <a:blip r:embed="rId3">
            <a:alphaModFix/>
          </a:blip>
          <a:srcRect b="10460" l="0" r="0" t="7370"/>
          <a:stretch/>
        </p:blipFill>
        <p:spPr>
          <a:xfrm rot="3600045">
            <a:off x="1750965" y="616026"/>
            <a:ext cx="262341" cy="268648"/>
          </a:xfrm>
          <a:prstGeom prst="rect">
            <a:avLst/>
          </a:prstGeom>
          <a:noFill/>
          <a:ln>
            <a:noFill/>
          </a:ln>
        </p:spPr>
      </p:pic>
      <p:pic>
        <p:nvPicPr>
          <p:cNvPr id="4046" name="Google Shape;4046;p110"/>
          <p:cNvPicPr preferRelativeResize="0"/>
          <p:nvPr/>
        </p:nvPicPr>
        <p:blipFill>
          <a:blip r:embed="rId4">
            <a:alphaModFix/>
          </a:blip>
          <a:stretch>
            <a:fillRect/>
          </a:stretch>
        </p:blipFill>
        <p:spPr>
          <a:xfrm>
            <a:off x="413977" y="1006802"/>
            <a:ext cx="6537477" cy="3105385"/>
          </a:xfrm>
          <a:prstGeom prst="rect">
            <a:avLst/>
          </a:prstGeom>
          <a:noFill/>
          <a:ln>
            <a:noFill/>
          </a:ln>
        </p:spPr>
      </p:pic>
      <p:sp>
        <p:nvSpPr>
          <p:cNvPr id="4047" name="Google Shape;4047;p110"/>
          <p:cNvSpPr/>
          <p:nvPr/>
        </p:nvSpPr>
        <p:spPr>
          <a:xfrm>
            <a:off x="1501975" y="3159525"/>
            <a:ext cx="384300" cy="1380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048" name="Google Shape;4048;p110"/>
          <p:cNvCxnSpPr>
            <a:stCxn id="4047" idx="2"/>
            <a:endCxn id="4049" idx="0"/>
          </p:cNvCxnSpPr>
          <p:nvPr/>
        </p:nvCxnSpPr>
        <p:spPr>
          <a:xfrm flipH="1" rot="-5400000">
            <a:off x="1549075" y="3442575"/>
            <a:ext cx="290700" cy="600"/>
          </a:xfrm>
          <a:prstGeom prst="bentConnector3">
            <a:avLst>
              <a:gd fmla="val 50017" name="adj1"/>
            </a:avLst>
          </a:prstGeom>
          <a:noFill/>
          <a:ln cap="flat" cmpd="sng" w="9525">
            <a:solidFill>
              <a:srgbClr val="B45F06"/>
            </a:solidFill>
            <a:prstDash val="dash"/>
            <a:round/>
            <a:headEnd len="med" w="med" type="none"/>
            <a:tailEnd len="med" w="med" type="none"/>
          </a:ln>
        </p:spPr>
      </p:cxnSp>
      <p:sp>
        <p:nvSpPr>
          <p:cNvPr id="4049" name="Google Shape;4049;p110"/>
          <p:cNvSpPr txBox="1"/>
          <p:nvPr/>
        </p:nvSpPr>
        <p:spPr>
          <a:xfrm>
            <a:off x="1037575" y="3588325"/>
            <a:ext cx="1313100" cy="47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000">
                <a:solidFill>
                  <a:srgbClr val="B45F06"/>
                </a:solidFill>
                <a:latin typeface="Roboto"/>
                <a:ea typeface="Roboto"/>
                <a:cs typeface="Roboto"/>
                <a:sym typeface="Roboto"/>
              </a:rPr>
              <a:t>체크 박스 선택 후</a:t>
            </a:r>
            <a:endParaRPr b="1" sz="1000">
              <a:solidFill>
                <a:srgbClr val="B45F06"/>
              </a:solidFill>
              <a:latin typeface="Roboto"/>
              <a:ea typeface="Roboto"/>
              <a:cs typeface="Roboto"/>
              <a:sym typeface="Roboto"/>
            </a:endParaRPr>
          </a:p>
          <a:p>
            <a:pPr indent="0" lvl="0" marL="0" rtl="0" algn="ctr">
              <a:spcBef>
                <a:spcPts val="0"/>
              </a:spcBef>
              <a:spcAft>
                <a:spcPts val="0"/>
              </a:spcAft>
              <a:buNone/>
            </a:pPr>
            <a:r>
              <a:rPr b="1" lang="es" sz="1000">
                <a:solidFill>
                  <a:srgbClr val="B45F06"/>
                </a:solidFill>
                <a:latin typeface="Roboto"/>
                <a:ea typeface="Roboto"/>
                <a:cs typeface="Roboto"/>
                <a:sym typeface="Roboto"/>
              </a:rPr>
              <a:t>선택한 부품만 삭제</a:t>
            </a:r>
            <a:endParaRPr b="1" sz="1000">
              <a:solidFill>
                <a:srgbClr val="B45F06"/>
              </a:solidFill>
              <a:latin typeface="Roboto"/>
              <a:ea typeface="Roboto"/>
              <a:cs typeface="Roboto"/>
              <a:sym typeface="Roboto"/>
            </a:endParaRPr>
          </a:p>
        </p:txBody>
      </p:sp>
      <p:grpSp>
        <p:nvGrpSpPr>
          <p:cNvPr id="4050" name="Google Shape;4050;p110"/>
          <p:cNvGrpSpPr/>
          <p:nvPr/>
        </p:nvGrpSpPr>
        <p:grpSpPr>
          <a:xfrm>
            <a:off x="1901450" y="2866350"/>
            <a:ext cx="3180525" cy="2192400"/>
            <a:chOff x="1901450" y="2866350"/>
            <a:chExt cx="3180525" cy="2192400"/>
          </a:xfrm>
        </p:grpSpPr>
        <p:sp>
          <p:nvSpPr>
            <p:cNvPr id="4051" name="Google Shape;4051;p110"/>
            <p:cNvSpPr/>
            <p:nvPr/>
          </p:nvSpPr>
          <p:spPr>
            <a:xfrm>
              <a:off x="1901450" y="3159525"/>
              <a:ext cx="293700" cy="1380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052" name="Google Shape;4052;p110"/>
            <p:cNvCxnSpPr>
              <a:stCxn id="4051" idx="3"/>
              <a:endCxn id="4053" idx="2"/>
            </p:cNvCxnSpPr>
            <p:nvPr/>
          </p:nvCxnSpPr>
          <p:spPr>
            <a:xfrm>
              <a:off x="2195150" y="3228525"/>
              <a:ext cx="968100" cy="734100"/>
            </a:xfrm>
            <a:prstGeom prst="bentConnector3">
              <a:avLst>
                <a:gd fmla="val 49995" name="adj1"/>
              </a:avLst>
            </a:prstGeom>
            <a:noFill/>
            <a:ln cap="flat" cmpd="sng" w="9525">
              <a:solidFill>
                <a:srgbClr val="B45F06"/>
              </a:solidFill>
              <a:prstDash val="dash"/>
              <a:round/>
              <a:headEnd len="med" w="med" type="none"/>
              <a:tailEnd len="med" w="med" type="none"/>
            </a:ln>
          </p:spPr>
        </p:cxnSp>
        <p:sp>
          <p:nvSpPr>
            <p:cNvPr id="4053" name="Google Shape;4053;p110"/>
            <p:cNvSpPr/>
            <p:nvPr/>
          </p:nvSpPr>
          <p:spPr>
            <a:xfrm>
              <a:off x="3163175" y="2866350"/>
              <a:ext cx="1918800" cy="21924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4" name="Google Shape;4054;p110"/>
            <p:cNvPicPr preferRelativeResize="0"/>
            <p:nvPr/>
          </p:nvPicPr>
          <p:blipFill>
            <a:blip r:embed="rId5">
              <a:alphaModFix/>
            </a:blip>
            <a:stretch>
              <a:fillRect/>
            </a:stretch>
          </p:blipFill>
          <p:spPr>
            <a:xfrm>
              <a:off x="3219868" y="2925863"/>
              <a:ext cx="1816526" cy="1914153"/>
            </a:xfrm>
            <a:prstGeom prst="rect">
              <a:avLst/>
            </a:prstGeom>
            <a:noFill/>
            <a:ln>
              <a:noFill/>
            </a:ln>
          </p:spPr>
        </p:pic>
        <p:sp>
          <p:nvSpPr>
            <p:cNvPr id="4055" name="Google Shape;4055;p110"/>
            <p:cNvSpPr txBox="1"/>
            <p:nvPr/>
          </p:nvSpPr>
          <p:spPr>
            <a:xfrm>
              <a:off x="3259405" y="4840906"/>
              <a:ext cx="16713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부품 등록 모달</a:t>
              </a:r>
              <a:endParaRPr b="1" sz="1100">
                <a:solidFill>
                  <a:schemeClr val="dk1"/>
                </a:solidFill>
                <a:latin typeface="Roboto"/>
                <a:ea typeface="Roboto"/>
                <a:cs typeface="Roboto"/>
                <a:sym typeface="Roboto"/>
              </a:endParaRPr>
            </a:p>
          </p:txBody>
        </p:sp>
      </p:grpSp>
      <p:grpSp>
        <p:nvGrpSpPr>
          <p:cNvPr id="4056" name="Google Shape;4056;p110"/>
          <p:cNvGrpSpPr/>
          <p:nvPr/>
        </p:nvGrpSpPr>
        <p:grpSpPr>
          <a:xfrm>
            <a:off x="1859600" y="1235850"/>
            <a:ext cx="7183125" cy="2247900"/>
            <a:chOff x="1859600" y="1235850"/>
            <a:chExt cx="7183125" cy="2247900"/>
          </a:xfrm>
        </p:grpSpPr>
        <p:sp>
          <p:nvSpPr>
            <p:cNvPr id="4057" name="Google Shape;4057;p110"/>
            <p:cNvSpPr/>
            <p:nvPr/>
          </p:nvSpPr>
          <p:spPr>
            <a:xfrm>
              <a:off x="1859600" y="1806950"/>
              <a:ext cx="4728600" cy="906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058" name="Google Shape;4058;p110"/>
            <p:cNvCxnSpPr>
              <a:stCxn id="4057" idx="3"/>
              <a:endCxn id="4059" idx="2"/>
            </p:cNvCxnSpPr>
            <p:nvPr/>
          </p:nvCxnSpPr>
          <p:spPr>
            <a:xfrm>
              <a:off x="6588200" y="1852250"/>
              <a:ext cx="456300" cy="507600"/>
            </a:xfrm>
            <a:prstGeom prst="bentConnector3">
              <a:avLst>
                <a:gd fmla="val 49990" name="adj1"/>
              </a:avLst>
            </a:prstGeom>
            <a:noFill/>
            <a:ln cap="flat" cmpd="sng" w="9525">
              <a:solidFill>
                <a:srgbClr val="B45F06"/>
              </a:solidFill>
              <a:prstDash val="dash"/>
              <a:round/>
              <a:headEnd len="med" w="med" type="none"/>
              <a:tailEnd len="med" w="med" type="none"/>
            </a:ln>
          </p:spPr>
        </p:cxnSp>
        <p:sp>
          <p:nvSpPr>
            <p:cNvPr id="4059" name="Google Shape;4059;p110"/>
            <p:cNvSpPr/>
            <p:nvPr/>
          </p:nvSpPr>
          <p:spPr>
            <a:xfrm>
              <a:off x="7044425" y="1235850"/>
              <a:ext cx="1998300" cy="2247900"/>
            </a:xfrm>
            <a:prstGeom prst="round2DiagRect">
              <a:avLst>
                <a:gd fmla="val 5399" name="adj1"/>
                <a:gd fmla="val 0" name="adj2"/>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110"/>
            <p:cNvSpPr txBox="1"/>
            <p:nvPr/>
          </p:nvSpPr>
          <p:spPr>
            <a:xfrm>
              <a:off x="7179280" y="3240206"/>
              <a:ext cx="1671300" cy="2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100">
                  <a:solidFill>
                    <a:schemeClr val="dk1"/>
                  </a:solidFill>
                  <a:latin typeface="Roboto"/>
                  <a:ea typeface="Roboto"/>
                  <a:cs typeface="Roboto"/>
                  <a:sym typeface="Roboto"/>
                </a:rPr>
                <a:t>부품 수정 모달</a:t>
              </a:r>
              <a:endParaRPr b="1" sz="1100">
                <a:solidFill>
                  <a:schemeClr val="dk1"/>
                </a:solidFill>
                <a:latin typeface="Roboto"/>
                <a:ea typeface="Roboto"/>
                <a:cs typeface="Roboto"/>
                <a:sym typeface="Roboto"/>
              </a:endParaRPr>
            </a:p>
          </p:txBody>
        </p:sp>
        <p:pic>
          <p:nvPicPr>
            <p:cNvPr id="4061" name="Google Shape;4061;p110"/>
            <p:cNvPicPr preferRelativeResize="0"/>
            <p:nvPr/>
          </p:nvPicPr>
          <p:blipFill>
            <a:blip r:embed="rId6">
              <a:alphaModFix/>
            </a:blip>
            <a:stretch>
              <a:fillRect/>
            </a:stretch>
          </p:blipFill>
          <p:spPr>
            <a:xfrm>
              <a:off x="7100829" y="1296940"/>
              <a:ext cx="1887746" cy="1943268"/>
            </a:xfrm>
            <a:prstGeom prst="rect">
              <a:avLst/>
            </a:prstGeom>
            <a:noFill/>
            <a:ln>
              <a:noFill/>
            </a:ln>
          </p:spPr>
        </p:pic>
      </p:grpSp>
      <p:sp>
        <p:nvSpPr>
          <p:cNvPr id="4062" name="Google Shape;4062;p110"/>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92/</a:t>
            </a:r>
            <a:r>
              <a:rPr lang="es" sz="1300">
                <a:solidFill>
                  <a:schemeClr val="dk1"/>
                </a:solidFill>
                <a:latin typeface="Jua"/>
                <a:ea typeface="Jua"/>
                <a:cs typeface="Jua"/>
                <a:sym typeface="Jua"/>
              </a:rPr>
              <a:t>101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6" name="Shape 4066"/>
        <p:cNvGrpSpPr/>
        <p:nvPr/>
      </p:nvGrpSpPr>
      <p:grpSpPr>
        <a:xfrm>
          <a:off x="0" y="0"/>
          <a:ext cx="0" cy="0"/>
          <a:chOff x="0" y="0"/>
          <a:chExt cx="0" cy="0"/>
        </a:xfrm>
      </p:grpSpPr>
      <p:sp>
        <p:nvSpPr>
          <p:cNvPr id="4067" name="Google Shape;4067;p111"/>
          <p:cNvSpPr/>
          <p:nvPr/>
        </p:nvSpPr>
        <p:spPr>
          <a:xfrm flipH="1">
            <a:off x="623375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alpha val="45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111"/>
          <p:cNvSpPr/>
          <p:nvPr/>
        </p:nvSpPr>
        <p:spPr>
          <a:xfrm>
            <a:off x="192000" y="937800"/>
            <a:ext cx="8760000" cy="3880200"/>
          </a:xfrm>
          <a:prstGeom prst="round2DiagRect">
            <a:avLst>
              <a:gd fmla="val 5714"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9" name="Google Shape;4069;p111"/>
          <p:cNvCxnSpPr>
            <a:stCxn id="4070"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4071" name="Google Shape;4071;p111"/>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072" name="Google Shape;4072;p111"/>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073" name="Google Shape;4073;p111"/>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074" name="Google Shape;4074;p111"/>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075" name="Google Shape;4075;p111"/>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076" name="Google Shape;4076;p111"/>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077" name="Google Shape;4077;p111"/>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078" name="Google Shape;4078;p111"/>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4070" name="Google Shape;4070;p111"/>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79" name="Google Shape;4079;p111"/>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080" name="Google Shape;4080;p111"/>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081" name="Google Shape;4081;p111"/>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082" name="Google Shape;4082;p111"/>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083" name="Google Shape;4083;p111"/>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084" name="Google Shape;4084;p111"/>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4085" name="Google Shape;4085;p111"/>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설비</a:t>
            </a:r>
            <a:endParaRPr sz="800">
              <a:solidFill>
                <a:srgbClr val="DD7E6B"/>
              </a:solidFill>
            </a:endParaRPr>
          </a:p>
        </p:txBody>
      </p:sp>
      <p:sp>
        <p:nvSpPr>
          <p:cNvPr id="4086" name="Google Shape;4086;p111"/>
          <p:cNvSpPr/>
          <p:nvPr/>
        </p:nvSpPr>
        <p:spPr>
          <a:xfrm>
            <a:off x="73797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087" name="Google Shape;4087;p111"/>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4088" name="Google Shape;4088;p111"/>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정비 요청 관리</a:t>
            </a:r>
            <a:endParaRPr b="1" sz="1200">
              <a:solidFill>
                <a:srgbClr val="EFA594"/>
              </a:solidFill>
              <a:latin typeface="Roboto"/>
              <a:ea typeface="Roboto"/>
              <a:cs typeface="Roboto"/>
              <a:sym typeface="Roboto"/>
            </a:endParaRPr>
          </a:p>
        </p:txBody>
      </p:sp>
      <p:pic>
        <p:nvPicPr>
          <p:cNvPr id="4089" name="Google Shape;4089;p111"/>
          <p:cNvPicPr preferRelativeResize="0"/>
          <p:nvPr/>
        </p:nvPicPr>
        <p:blipFill rotWithShape="1">
          <a:blip r:embed="rId3">
            <a:alphaModFix/>
          </a:blip>
          <a:srcRect b="10460" l="0" r="0" t="7370"/>
          <a:stretch/>
        </p:blipFill>
        <p:spPr>
          <a:xfrm rot="3600045">
            <a:off x="1750965" y="616026"/>
            <a:ext cx="262341" cy="268648"/>
          </a:xfrm>
          <a:prstGeom prst="rect">
            <a:avLst/>
          </a:prstGeom>
          <a:noFill/>
          <a:ln>
            <a:noFill/>
          </a:ln>
        </p:spPr>
      </p:pic>
      <p:pic>
        <p:nvPicPr>
          <p:cNvPr id="4090" name="Google Shape;4090;p111"/>
          <p:cNvPicPr preferRelativeResize="0"/>
          <p:nvPr/>
        </p:nvPicPr>
        <p:blipFill>
          <a:blip r:embed="rId4">
            <a:alphaModFix/>
          </a:blip>
          <a:stretch>
            <a:fillRect/>
          </a:stretch>
        </p:blipFill>
        <p:spPr>
          <a:xfrm>
            <a:off x="311241" y="1053354"/>
            <a:ext cx="8521514" cy="3649087"/>
          </a:xfrm>
          <a:prstGeom prst="rect">
            <a:avLst/>
          </a:prstGeom>
          <a:noFill/>
          <a:ln>
            <a:noFill/>
          </a:ln>
        </p:spPr>
      </p:pic>
      <p:sp>
        <p:nvSpPr>
          <p:cNvPr id="4091" name="Google Shape;4091;p111"/>
          <p:cNvSpPr/>
          <p:nvPr/>
        </p:nvSpPr>
        <p:spPr>
          <a:xfrm>
            <a:off x="591825" y="4052650"/>
            <a:ext cx="467400" cy="2385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092" name="Google Shape;4092;p111"/>
          <p:cNvCxnSpPr>
            <a:stCxn id="4091" idx="2"/>
            <a:endCxn id="4093" idx="1"/>
          </p:cNvCxnSpPr>
          <p:nvPr/>
        </p:nvCxnSpPr>
        <p:spPr>
          <a:xfrm flipH="1" rot="-5400000">
            <a:off x="992775" y="4123900"/>
            <a:ext cx="180300" cy="514800"/>
          </a:xfrm>
          <a:prstGeom prst="bentConnector2">
            <a:avLst/>
          </a:prstGeom>
          <a:noFill/>
          <a:ln cap="flat" cmpd="sng" w="9525">
            <a:solidFill>
              <a:srgbClr val="B45F06"/>
            </a:solidFill>
            <a:prstDash val="dash"/>
            <a:round/>
            <a:headEnd len="med" w="med" type="none"/>
            <a:tailEnd len="med" w="med" type="none"/>
          </a:ln>
        </p:spPr>
      </p:cxnSp>
      <p:sp>
        <p:nvSpPr>
          <p:cNvPr id="4093" name="Google Shape;4093;p111"/>
          <p:cNvSpPr txBox="1"/>
          <p:nvPr/>
        </p:nvSpPr>
        <p:spPr>
          <a:xfrm>
            <a:off x="1340275" y="4321800"/>
            <a:ext cx="14982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1000">
                <a:solidFill>
                  <a:srgbClr val="B45F06"/>
                </a:solidFill>
                <a:latin typeface="Roboto"/>
                <a:ea typeface="Roboto"/>
                <a:cs typeface="Roboto"/>
                <a:sym typeface="Roboto"/>
              </a:rPr>
              <a:t>정비 요청 등록 </a:t>
            </a:r>
            <a:endParaRPr b="1" sz="1000">
              <a:solidFill>
                <a:srgbClr val="B45F06"/>
              </a:solidFill>
              <a:latin typeface="Roboto"/>
              <a:ea typeface="Roboto"/>
              <a:cs typeface="Roboto"/>
              <a:sym typeface="Roboto"/>
            </a:endParaRPr>
          </a:p>
        </p:txBody>
      </p:sp>
      <p:sp>
        <p:nvSpPr>
          <p:cNvPr id="4094" name="Google Shape;4094;p111"/>
          <p:cNvSpPr/>
          <p:nvPr/>
        </p:nvSpPr>
        <p:spPr>
          <a:xfrm>
            <a:off x="6399550" y="1478450"/>
            <a:ext cx="510300" cy="1557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095" name="Google Shape;4095;p111"/>
          <p:cNvCxnSpPr>
            <a:stCxn id="4094" idx="0"/>
            <a:endCxn id="4096" idx="2"/>
          </p:cNvCxnSpPr>
          <p:nvPr/>
        </p:nvCxnSpPr>
        <p:spPr>
          <a:xfrm flipH="1" rot="5400000">
            <a:off x="6216400" y="1040150"/>
            <a:ext cx="609900" cy="266700"/>
          </a:xfrm>
          <a:prstGeom prst="bentConnector3">
            <a:avLst>
              <a:gd fmla="val 49990" name="adj1"/>
            </a:avLst>
          </a:prstGeom>
          <a:noFill/>
          <a:ln cap="flat" cmpd="sng" w="9525">
            <a:solidFill>
              <a:srgbClr val="B45F06"/>
            </a:solidFill>
            <a:prstDash val="dash"/>
            <a:round/>
            <a:headEnd len="med" w="med" type="none"/>
            <a:tailEnd len="med" w="med" type="none"/>
          </a:ln>
        </p:spPr>
      </p:cxnSp>
      <p:sp>
        <p:nvSpPr>
          <p:cNvPr id="4096" name="Google Shape;4096;p111"/>
          <p:cNvSpPr txBox="1"/>
          <p:nvPr/>
        </p:nvSpPr>
        <p:spPr>
          <a:xfrm>
            <a:off x="5686575" y="569575"/>
            <a:ext cx="1402800" cy="29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800">
                <a:solidFill>
                  <a:srgbClr val="B45F06"/>
                </a:solidFill>
                <a:latin typeface="Roboto"/>
                <a:ea typeface="Roboto"/>
                <a:cs typeface="Roboto"/>
                <a:sym typeface="Roboto"/>
              </a:rPr>
              <a:t>정비 요청자인 경우</a:t>
            </a:r>
            <a:endParaRPr b="1" sz="800">
              <a:solidFill>
                <a:srgbClr val="B45F06"/>
              </a:solidFill>
              <a:latin typeface="Roboto"/>
              <a:ea typeface="Roboto"/>
              <a:cs typeface="Roboto"/>
              <a:sym typeface="Roboto"/>
            </a:endParaRPr>
          </a:p>
          <a:p>
            <a:pPr indent="0" lvl="0" marL="0" rtl="0" algn="ctr">
              <a:spcBef>
                <a:spcPts val="0"/>
              </a:spcBef>
              <a:spcAft>
                <a:spcPts val="0"/>
              </a:spcAft>
              <a:buNone/>
            </a:pPr>
            <a:r>
              <a:rPr b="1" lang="es" sz="800">
                <a:solidFill>
                  <a:srgbClr val="B45F06"/>
                </a:solidFill>
                <a:latin typeface="Roboto"/>
                <a:ea typeface="Roboto"/>
                <a:cs typeface="Roboto"/>
                <a:sym typeface="Roboto"/>
              </a:rPr>
              <a:t>요청 내역 수정 가능</a:t>
            </a:r>
            <a:endParaRPr b="1" sz="800">
              <a:solidFill>
                <a:srgbClr val="B45F06"/>
              </a:solidFill>
              <a:latin typeface="Roboto"/>
              <a:ea typeface="Roboto"/>
              <a:cs typeface="Roboto"/>
              <a:sym typeface="Roboto"/>
            </a:endParaRPr>
          </a:p>
        </p:txBody>
      </p:sp>
      <p:sp>
        <p:nvSpPr>
          <p:cNvPr id="4097" name="Google Shape;4097;p111"/>
          <p:cNvSpPr/>
          <p:nvPr/>
        </p:nvSpPr>
        <p:spPr>
          <a:xfrm>
            <a:off x="7795975" y="1478450"/>
            <a:ext cx="510300" cy="1557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098" name="Google Shape;4098;p111"/>
          <p:cNvCxnSpPr>
            <a:stCxn id="4097" idx="0"/>
            <a:endCxn id="4099" idx="2"/>
          </p:cNvCxnSpPr>
          <p:nvPr/>
        </p:nvCxnSpPr>
        <p:spPr>
          <a:xfrm rot="-5400000">
            <a:off x="7787725" y="1131950"/>
            <a:ext cx="609900" cy="83100"/>
          </a:xfrm>
          <a:prstGeom prst="bentConnector3">
            <a:avLst>
              <a:gd fmla="val 49990" name="adj1"/>
            </a:avLst>
          </a:prstGeom>
          <a:noFill/>
          <a:ln cap="flat" cmpd="sng" w="9525">
            <a:solidFill>
              <a:srgbClr val="B45F06"/>
            </a:solidFill>
            <a:prstDash val="dash"/>
            <a:round/>
            <a:headEnd len="med" w="med" type="none"/>
            <a:tailEnd len="med" w="med" type="none"/>
          </a:ln>
        </p:spPr>
      </p:cxnSp>
      <p:sp>
        <p:nvSpPr>
          <p:cNvPr id="4099" name="Google Shape;4099;p111"/>
          <p:cNvSpPr txBox="1"/>
          <p:nvPr/>
        </p:nvSpPr>
        <p:spPr>
          <a:xfrm>
            <a:off x="7231100" y="569575"/>
            <a:ext cx="18060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800">
                <a:solidFill>
                  <a:srgbClr val="B45F06"/>
                </a:solidFill>
                <a:latin typeface="Roboto"/>
                <a:ea typeface="Roboto"/>
                <a:cs typeface="Roboto"/>
                <a:sym typeface="Roboto"/>
              </a:rPr>
              <a:t>설비 부서 또는 관리자의 경우</a:t>
            </a:r>
            <a:endParaRPr b="1" sz="800">
              <a:solidFill>
                <a:srgbClr val="B45F06"/>
              </a:solidFill>
              <a:latin typeface="Roboto"/>
              <a:ea typeface="Roboto"/>
              <a:cs typeface="Roboto"/>
              <a:sym typeface="Roboto"/>
            </a:endParaRPr>
          </a:p>
          <a:p>
            <a:pPr indent="0" lvl="0" marL="0" rtl="0" algn="l">
              <a:spcBef>
                <a:spcPts val="0"/>
              </a:spcBef>
              <a:spcAft>
                <a:spcPts val="0"/>
              </a:spcAft>
              <a:buNone/>
            </a:pPr>
            <a:r>
              <a:rPr b="1" lang="es" sz="800">
                <a:solidFill>
                  <a:srgbClr val="B45F06"/>
                </a:solidFill>
                <a:latin typeface="Roboto"/>
                <a:ea typeface="Roboto"/>
                <a:cs typeface="Roboto"/>
                <a:sym typeface="Roboto"/>
              </a:rPr>
              <a:t>정비 작업 완료 내용 등록 가능</a:t>
            </a:r>
            <a:endParaRPr b="1" sz="800">
              <a:solidFill>
                <a:srgbClr val="B45F06"/>
              </a:solidFill>
              <a:latin typeface="Roboto"/>
              <a:ea typeface="Roboto"/>
              <a:cs typeface="Roboto"/>
              <a:sym typeface="Roboto"/>
            </a:endParaRPr>
          </a:p>
        </p:txBody>
      </p:sp>
      <p:sp>
        <p:nvSpPr>
          <p:cNvPr id="4100" name="Google Shape;4100;p111"/>
          <p:cNvSpPr/>
          <p:nvPr/>
        </p:nvSpPr>
        <p:spPr>
          <a:xfrm>
            <a:off x="756075" y="2021650"/>
            <a:ext cx="4841100" cy="155700"/>
          </a:xfrm>
          <a:prstGeom prst="roundRect">
            <a:avLst>
              <a:gd fmla="val 16667" name="adj"/>
            </a:avLst>
          </a:prstGeom>
          <a:noFill/>
          <a:ln cap="flat" cmpd="sng" w="952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
              <a:ea typeface="Muli"/>
              <a:cs typeface="Muli"/>
              <a:sym typeface="Muli"/>
            </a:endParaRPr>
          </a:p>
        </p:txBody>
      </p:sp>
      <p:cxnSp>
        <p:nvCxnSpPr>
          <p:cNvPr id="4101" name="Google Shape;4101;p111"/>
          <p:cNvCxnSpPr>
            <a:stCxn id="4100" idx="3"/>
            <a:endCxn id="4096" idx="1"/>
          </p:cNvCxnSpPr>
          <p:nvPr/>
        </p:nvCxnSpPr>
        <p:spPr>
          <a:xfrm flipH="1" rot="10800000">
            <a:off x="5597175" y="719200"/>
            <a:ext cx="89400" cy="1380300"/>
          </a:xfrm>
          <a:prstGeom prst="bentConnector3">
            <a:avLst>
              <a:gd fmla="val 50000" name="adj1"/>
            </a:avLst>
          </a:prstGeom>
          <a:noFill/>
          <a:ln cap="flat" cmpd="sng" w="9525">
            <a:solidFill>
              <a:srgbClr val="B45F06"/>
            </a:solidFill>
            <a:prstDash val="dash"/>
            <a:round/>
            <a:headEnd len="med" w="med" type="none"/>
            <a:tailEnd len="med" w="med" type="none"/>
          </a:ln>
        </p:spPr>
      </p:cxnSp>
      <p:sp>
        <p:nvSpPr>
          <p:cNvPr id="4102" name="Google Shape;4102;p111"/>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93/</a:t>
            </a:r>
            <a:r>
              <a:rPr lang="es" sz="1300">
                <a:solidFill>
                  <a:schemeClr val="dk1"/>
                </a:solidFill>
                <a:latin typeface="Jua"/>
                <a:ea typeface="Jua"/>
                <a:cs typeface="Jua"/>
                <a:sym typeface="Jua"/>
              </a:rPr>
              <a:t>101</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6" name="Shape 4106"/>
        <p:cNvGrpSpPr/>
        <p:nvPr/>
      </p:nvGrpSpPr>
      <p:grpSpPr>
        <a:xfrm>
          <a:off x="0" y="0"/>
          <a:ext cx="0" cy="0"/>
          <a:chOff x="0" y="0"/>
          <a:chExt cx="0" cy="0"/>
        </a:xfrm>
      </p:grpSpPr>
      <p:sp>
        <p:nvSpPr>
          <p:cNvPr id="4107" name="Google Shape;4107;p112"/>
          <p:cNvSpPr/>
          <p:nvPr/>
        </p:nvSpPr>
        <p:spPr>
          <a:xfrm>
            <a:off x="0" y="353192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112"/>
          <p:cNvSpPr/>
          <p:nvPr/>
        </p:nvSpPr>
        <p:spPr>
          <a:xfrm>
            <a:off x="276175" y="1110675"/>
            <a:ext cx="8592900" cy="3519000"/>
          </a:xfrm>
          <a:prstGeom prst="round2DiagRect">
            <a:avLst>
              <a:gd fmla="val 5714" name="adj1"/>
              <a:gd fmla="val 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9" name="Google Shape;4109;p112"/>
          <p:cNvCxnSpPr>
            <a:stCxn id="4110"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4111" name="Google Shape;4111;p112"/>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112" name="Google Shape;4112;p112"/>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113" name="Google Shape;4113;p112"/>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114" name="Google Shape;4114;p112"/>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115" name="Google Shape;4115;p112"/>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116" name="Google Shape;4116;p112"/>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117" name="Google Shape;4117;p112"/>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118" name="Google Shape;4118;p112"/>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4110" name="Google Shape;4110;p112"/>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19" name="Google Shape;4119;p112"/>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20" name="Google Shape;4120;p112"/>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121" name="Google Shape;4121;p112"/>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122" name="Google Shape;4122;p112"/>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자재</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123" name="Google Shape;4123;p112"/>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124" name="Google Shape;4124;p112"/>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4125" name="Google Shape;4125;p112"/>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설비</a:t>
            </a:r>
            <a:endParaRPr sz="800">
              <a:solidFill>
                <a:srgbClr val="DD7E6B"/>
              </a:solidFill>
            </a:endParaRPr>
          </a:p>
        </p:txBody>
      </p:sp>
      <p:sp>
        <p:nvSpPr>
          <p:cNvPr id="4126" name="Google Shape;4126;p112"/>
          <p:cNvSpPr/>
          <p:nvPr/>
        </p:nvSpPr>
        <p:spPr>
          <a:xfrm>
            <a:off x="73797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127" name="Google Shape;4127;p112"/>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4128" name="Google Shape;4128;p112"/>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EFA594"/>
                </a:solidFill>
                <a:latin typeface="Roboto"/>
                <a:ea typeface="Roboto"/>
                <a:cs typeface="Roboto"/>
                <a:sym typeface="Roboto"/>
              </a:rPr>
              <a:t>정비 완료 내역 조회</a:t>
            </a:r>
            <a:endParaRPr b="1" sz="1200">
              <a:solidFill>
                <a:srgbClr val="EFA594"/>
              </a:solidFill>
              <a:latin typeface="Roboto"/>
              <a:ea typeface="Roboto"/>
              <a:cs typeface="Roboto"/>
              <a:sym typeface="Roboto"/>
            </a:endParaRPr>
          </a:p>
        </p:txBody>
      </p:sp>
      <p:pic>
        <p:nvPicPr>
          <p:cNvPr id="4129" name="Google Shape;4129;p112"/>
          <p:cNvPicPr preferRelativeResize="0"/>
          <p:nvPr/>
        </p:nvPicPr>
        <p:blipFill rotWithShape="1">
          <a:blip r:embed="rId3">
            <a:alphaModFix/>
          </a:blip>
          <a:srcRect b="10460" l="0" r="0" t="7370"/>
          <a:stretch/>
        </p:blipFill>
        <p:spPr>
          <a:xfrm rot="3600045">
            <a:off x="1750965" y="616026"/>
            <a:ext cx="262341" cy="268648"/>
          </a:xfrm>
          <a:prstGeom prst="rect">
            <a:avLst/>
          </a:prstGeom>
          <a:noFill/>
          <a:ln>
            <a:noFill/>
          </a:ln>
        </p:spPr>
      </p:pic>
      <p:pic>
        <p:nvPicPr>
          <p:cNvPr id="4130" name="Google Shape;4130;p112"/>
          <p:cNvPicPr preferRelativeResize="0"/>
          <p:nvPr/>
        </p:nvPicPr>
        <p:blipFill>
          <a:blip r:embed="rId4">
            <a:alphaModFix/>
          </a:blip>
          <a:stretch>
            <a:fillRect/>
          </a:stretch>
        </p:blipFill>
        <p:spPr>
          <a:xfrm>
            <a:off x="374989" y="1214450"/>
            <a:ext cx="8394013" cy="3283725"/>
          </a:xfrm>
          <a:prstGeom prst="rect">
            <a:avLst/>
          </a:prstGeom>
          <a:noFill/>
          <a:ln>
            <a:noFill/>
          </a:ln>
        </p:spPr>
      </p:pic>
      <p:sp>
        <p:nvSpPr>
          <p:cNvPr id="4131" name="Google Shape;4131;p112"/>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94/</a:t>
            </a:r>
            <a:r>
              <a:rPr lang="es" sz="1300">
                <a:solidFill>
                  <a:schemeClr val="dk1"/>
                </a:solidFill>
                <a:latin typeface="Jua"/>
                <a:ea typeface="Jua"/>
                <a:cs typeface="Jua"/>
                <a:sym typeface="Jua"/>
              </a:rPr>
              <a:t>101</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5" name="Shape 4135"/>
        <p:cNvGrpSpPr/>
        <p:nvPr/>
      </p:nvGrpSpPr>
      <p:grpSpPr>
        <a:xfrm>
          <a:off x="0" y="0"/>
          <a:ext cx="0" cy="0"/>
          <a:chOff x="0" y="0"/>
          <a:chExt cx="0" cy="0"/>
        </a:xfrm>
      </p:grpSpPr>
      <p:sp>
        <p:nvSpPr>
          <p:cNvPr id="4136" name="Google Shape;4136;p113"/>
          <p:cNvSpPr/>
          <p:nvPr/>
        </p:nvSpPr>
        <p:spPr>
          <a:xfrm>
            <a:off x="-7275" y="3531875"/>
            <a:ext cx="2910250" cy="1611575"/>
          </a:xfrm>
          <a:custGeom>
            <a:rect b="b" l="l" r="r" t="t"/>
            <a:pathLst>
              <a:path extrusionOk="0" h="64463" w="116410">
                <a:moveTo>
                  <a:pt x="0" y="0"/>
                </a:moveTo>
                <a:lnTo>
                  <a:pt x="0" y="64462"/>
                </a:lnTo>
                <a:lnTo>
                  <a:pt x="116410" y="64462"/>
                </a:lnTo>
                <a:cubicBezTo>
                  <a:pt x="111385" y="60125"/>
                  <a:pt x="105966" y="56139"/>
                  <a:pt x="99525" y="54837"/>
                </a:cubicBezTo>
                <a:cubicBezTo>
                  <a:pt x="96284" y="54174"/>
                  <a:pt x="92904" y="54240"/>
                  <a:pt x="89720" y="53323"/>
                </a:cubicBezTo>
                <a:cubicBezTo>
                  <a:pt x="81445" y="50933"/>
                  <a:pt x="78196" y="42765"/>
                  <a:pt x="70879" y="39221"/>
                </a:cubicBezTo>
                <a:cubicBezTo>
                  <a:pt x="68977" y="38300"/>
                  <a:pt x="66919" y="37934"/>
                  <a:pt x="64815" y="37934"/>
                </a:cubicBezTo>
                <a:cubicBezTo>
                  <a:pt x="60618" y="37934"/>
                  <a:pt x="56239" y="39391"/>
                  <a:pt x="52554" y="40809"/>
                </a:cubicBezTo>
                <a:cubicBezTo>
                  <a:pt x="50401" y="41639"/>
                  <a:pt x="48204" y="42558"/>
                  <a:pt x="45904" y="42558"/>
                </a:cubicBezTo>
                <a:cubicBezTo>
                  <a:pt x="45799" y="42558"/>
                  <a:pt x="45694" y="42556"/>
                  <a:pt x="45588" y="42552"/>
                </a:cubicBezTo>
                <a:cubicBezTo>
                  <a:pt x="38034" y="42290"/>
                  <a:pt x="34907" y="32420"/>
                  <a:pt x="32820" y="26617"/>
                </a:cubicBezTo>
                <a:cubicBezTo>
                  <a:pt x="29808" y="18228"/>
                  <a:pt x="26232" y="9912"/>
                  <a:pt x="18391" y="4936"/>
                </a:cubicBezTo>
                <a:cubicBezTo>
                  <a:pt x="12915" y="1441"/>
                  <a:pt x="6409" y="320"/>
                  <a:pt x="0"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7" name="Google Shape;4137;p113"/>
          <p:cNvCxnSpPr/>
          <p:nvPr/>
        </p:nvCxnSpPr>
        <p:spPr>
          <a:xfrm>
            <a:off x="170725" y="2390305"/>
            <a:ext cx="2002200" cy="0"/>
          </a:xfrm>
          <a:prstGeom prst="straightConnector1">
            <a:avLst/>
          </a:prstGeom>
          <a:noFill/>
          <a:ln cap="flat" cmpd="sng" w="28575">
            <a:solidFill>
              <a:srgbClr val="EFA594"/>
            </a:solidFill>
            <a:prstDash val="solid"/>
            <a:round/>
            <a:headEnd len="med" w="med" type="none"/>
            <a:tailEnd len="med" w="med" type="none"/>
          </a:ln>
        </p:spPr>
      </p:cxnSp>
      <p:cxnSp>
        <p:nvCxnSpPr>
          <p:cNvPr id="4138" name="Google Shape;4138;p113"/>
          <p:cNvCxnSpPr/>
          <p:nvPr/>
        </p:nvCxnSpPr>
        <p:spPr>
          <a:xfrm>
            <a:off x="1165129" y="1655499"/>
            <a:ext cx="2125500" cy="0"/>
          </a:xfrm>
          <a:prstGeom prst="straightConnector1">
            <a:avLst/>
          </a:prstGeom>
          <a:noFill/>
          <a:ln cap="flat" cmpd="sng" w="28575">
            <a:solidFill>
              <a:srgbClr val="EFA594"/>
            </a:solidFill>
            <a:prstDash val="solid"/>
            <a:round/>
            <a:headEnd len="med" w="med" type="none"/>
            <a:tailEnd len="med" w="med" type="none"/>
          </a:ln>
        </p:spPr>
      </p:cxnSp>
      <p:cxnSp>
        <p:nvCxnSpPr>
          <p:cNvPr id="4139" name="Google Shape;4139;p113"/>
          <p:cNvCxnSpPr/>
          <p:nvPr/>
        </p:nvCxnSpPr>
        <p:spPr>
          <a:xfrm>
            <a:off x="1165129" y="3122775"/>
            <a:ext cx="2125500" cy="0"/>
          </a:xfrm>
          <a:prstGeom prst="straightConnector1">
            <a:avLst/>
          </a:prstGeom>
          <a:noFill/>
          <a:ln cap="flat" cmpd="sng" w="28575">
            <a:solidFill>
              <a:srgbClr val="EFA594"/>
            </a:solidFill>
            <a:prstDash val="solid"/>
            <a:round/>
            <a:headEnd len="med" w="med" type="none"/>
            <a:tailEnd len="med" w="med" type="none"/>
          </a:ln>
        </p:spPr>
      </p:cxnSp>
      <p:sp>
        <p:nvSpPr>
          <p:cNvPr id="4140" name="Google Shape;4140;p113"/>
          <p:cNvSpPr/>
          <p:nvPr/>
        </p:nvSpPr>
        <p:spPr>
          <a:xfrm>
            <a:off x="1104155" y="1472950"/>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113"/>
          <p:cNvSpPr/>
          <p:nvPr/>
        </p:nvSpPr>
        <p:spPr>
          <a:xfrm>
            <a:off x="1980414" y="2201434"/>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113"/>
          <p:cNvSpPr/>
          <p:nvPr/>
        </p:nvSpPr>
        <p:spPr>
          <a:xfrm>
            <a:off x="1104155" y="2933186"/>
            <a:ext cx="337500" cy="341400"/>
          </a:xfrm>
          <a:prstGeom prst="round2DiagRect">
            <a:avLst>
              <a:gd fmla="val 16667" name="adj1"/>
              <a:gd fmla="val 0" name="adj2"/>
            </a:avLst>
          </a:prstGeom>
          <a:solidFill>
            <a:srgbClr val="EFA5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43" name="Google Shape;4143;p113"/>
          <p:cNvCxnSpPr/>
          <p:nvPr/>
        </p:nvCxnSpPr>
        <p:spPr>
          <a:xfrm flipH="1" rot="10800000">
            <a:off x="0" y="711375"/>
            <a:ext cx="1886400" cy="7500"/>
          </a:xfrm>
          <a:prstGeom prst="straightConnector1">
            <a:avLst/>
          </a:prstGeom>
          <a:noFill/>
          <a:ln cap="flat" cmpd="sng" w="28575">
            <a:solidFill>
              <a:srgbClr val="EFA594"/>
            </a:solidFill>
            <a:prstDash val="solid"/>
            <a:round/>
            <a:headEnd len="med" w="med" type="none"/>
            <a:tailEnd len="med" w="med" type="none"/>
          </a:ln>
        </p:spPr>
      </p:cxnSp>
      <p:sp>
        <p:nvSpPr>
          <p:cNvPr id="4144" name="Google Shape;4144;p113"/>
          <p:cNvSpPr txBox="1"/>
          <p:nvPr/>
        </p:nvSpPr>
        <p:spPr>
          <a:xfrm>
            <a:off x="88789" y="392150"/>
            <a:ext cx="2098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시연 및 시연 순서</a:t>
            </a:r>
            <a:endParaRPr b="1" sz="1200">
              <a:solidFill>
                <a:srgbClr val="DD7E6B"/>
              </a:solidFill>
              <a:latin typeface="Roboto"/>
              <a:ea typeface="Roboto"/>
              <a:cs typeface="Roboto"/>
              <a:sym typeface="Roboto"/>
            </a:endParaRPr>
          </a:p>
        </p:txBody>
      </p:sp>
      <p:pic>
        <p:nvPicPr>
          <p:cNvPr id="4145" name="Google Shape;4145;p113"/>
          <p:cNvPicPr preferRelativeResize="0"/>
          <p:nvPr/>
        </p:nvPicPr>
        <p:blipFill rotWithShape="1">
          <a:blip r:embed="rId3">
            <a:alphaModFix/>
          </a:blip>
          <a:srcRect b="10460" l="0" r="0" t="7370"/>
          <a:stretch/>
        </p:blipFill>
        <p:spPr>
          <a:xfrm rot="3600045">
            <a:off x="1750965" y="616026"/>
            <a:ext cx="262341" cy="268648"/>
          </a:xfrm>
          <a:prstGeom prst="rect">
            <a:avLst/>
          </a:prstGeom>
          <a:noFill/>
          <a:ln>
            <a:noFill/>
          </a:ln>
        </p:spPr>
      </p:pic>
      <p:cxnSp>
        <p:nvCxnSpPr>
          <p:cNvPr id="4146" name="Google Shape;4146;p113"/>
          <p:cNvCxnSpPr>
            <a:stCxn id="4147" idx="6"/>
          </p:cNvCxnSpPr>
          <p:nvPr/>
        </p:nvCxnSpPr>
        <p:spPr>
          <a:xfrm>
            <a:off x="1559415" y="146800"/>
            <a:ext cx="1059900" cy="0"/>
          </a:xfrm>
          <a:prstGeom prst="straightConnector1">
            <a:avLst/>
          </a:prstGeom>
          <a:noFill/>
          <a:ln cap="flat" cmpd="sng" w="9525">
            <a:solidFill>
              <a:srgbClr val="EFA594"/>
            </a:solidFill>
            <a:prstDash val="solid"/>
            <a:round/>
            <a:headEnd len="med" w="med" type="none"/>
            <a:tailEnd len="med" w="med" type="none"/>
          </a:ln>
        </p:spPr>
      </p:cxnSp>
      <p:sp>
        <p:nvSpPr>
          <p:cNvPr id="4148" name="Google Shape;4148;p113"/>
          <p:cNvSpPr/>
          <p:nvPr/>
        </p:nvSpPr>
        <p:spPr>
          <a:xfrm>
            <a:off x="2622080"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149" name="Google Shape;4149;p113"/>
          <p:cNvCxnSpPr/>
          <p:nvPr/>
        </p:nvCxnSpPr>
        <p:spPr>
          <a:xfrm>
            <a:off x="2782317"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150" name="Google Shape;4150;p113"/>
          <p:cNvSpPr/>
          <p:nvPr/>
        </p:nvSpPr>
        <p:spPr>
          <a:xfrm>
            <a:off x="3802264"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151" name="Google Shape;4151;p113"/>
          <p:cNvCxnSpPr/>
          <p:nvPr/>
        </p:nvCxnSpPr>
        <p:spPr>
          <a:xfrm>
            <a:off x="3962501"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152" name="Google Shape;4152;p113"/>
          <p:cNvSpPr/>
          <p:nvPr/>
        </p:nvSpPr>
        <p:spPr>
          <a:xfrm>
            <a:off x="4982448"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153" name="Google Shape;4153;p113"/>
          <p:cNvCxnSpPr/>
          <p:nvPr/>
        </p:nvCxnSpPr>
        <p:spPr>
          <a:xfrm>
            <a:off x="5142684" y="146833"/>
            <a:ext cx="1017300" cy="0"/>
          </a:xfrm>
          <a:prstGeom prst="straightConnector1">
            <a:avLst/>
          </a:prstGeom>
          <a:noFill/>
          <a:ln cap="flat" cmpd="sng" w="9525">
            <a:solidFill>
              <a:srgbClr val="EFA594"/>
            </a:solidFill>
            <a:prstDash val="solid"/>
            <a:round/>
            <a:headEnd len="med" w="med" type="none"/>
            <a:tailEnd len="med" w="med" type="none"/>
          </a:ln>
        </p:spPr>
      </p:cxnSp>
      <p:sp>
        <p:nvSpPr>
          <p:cNvPr id="4154" name="Google Shape;4154;p113"/>
          <p:cNvSpPr/>
          <p:nvPr/>
        </p:nvSpPr>
        <p:spPr>
          <a:xfrm>
            <a:off x="6162631"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cxnSp>
        <p:nvCxnSpPr>
          <p:cNvPr id="4155" name="Google Shape;4155;p113"/>
          <p:cNvCxnSpPr/>
          <p:nvPr/>
        </p:nvCxnSpPr>
        <p:spPr>
          <a:xfrm>
            <a:off x="6322824" y="146800"/>
            <a:ext cx="1057200" cy="0"/>
          </a:xfrm>
          <a:prstGeom prst="straightConnector1">
            <a:avLst/>
          </a:prstGeom>
          <a:noFill/>
          <a:ln cap="flat" cmpd="sng" w="9525">
            <a:solidFill>
              <a:srgbClr val="EFA594"/>
            </a:solidFill>
            <a:prstDash val="solid"/>
            <a:round/>
            <a:headEnd len="med" w="med" type="none"/>
            <a:tailEnd len="med" w="med" type="none"/>
          </a:ln>
        </p:spPr>
      </p:cxnSp>
      <p:sp>
        <p:nvSpPr>
          <p:cNvPr id="4147" name="Google Shape;4147;p113"/>
          <p:cNvSpPr/>
          <p:nvPr/>
        </p:nvSpPr>
        <p:spPr>
          <a:xfrm>
            <a:off x="1399215"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56" name="Google Shape;4156;p113"/>
          <p:cNvSpPr/>
          <p:nvPr/>
        </p:nvSpPr>
        <p:spPr>
          <a:xfrm>
            <a:off x="7379999" y="77800"/>
            <a:ext cx="160200" cy="138000"/>
          </a:xfrm>
          <a:prstGeom prst="ellipse">
            <a:avLst/>
          </a:prstGeom>
          <a:no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57" name="Google Shape;4157;p113"/>
          <p:cNvSpPr txBox="1"/>
          <p:nvPr>
            <p:ph type="ctrTitle"/>
          </p:nvPr>
        </p:nvSpPr>
        <p:spPr>
          <a:xfrm>
            <a:off x="2200980"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영업 </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158" name="Google Shape;4158;p113"/>
          <p:cNvSpPr txBox="1"/>
          <p:nvPr>
            <p:ph type="ctrTitle"/>
          </p:nvPr>
        </p:nvSpPr>
        <p:spPr>
          <a:xfrm>
            <a:off x="970672" y="255389"/>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기준 정보</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159" name="Google Shape;4159;p113"/>
          <p:cNvSpPr txBox="1"/>
          <p:nvPr>
            <p:ph type="ctrTitle"/>
          </p:nvPr>
        </p:nvSpPr>
        <p:spPr>
          <a:xfrm>
            <a:off x="337370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DD7E6B"/>
                </a:solidFill>
              </a:rPr>
              <a:t>자재</a:t>
            </a:r>
            <a:endParaRPr sz="800">
              <a:solidFill>
                <a:srgbClr val="DD7E6B"/>
              </a:solidFill>
            </a:endParaRPr>
          </a:p>
          <a:p>
            <a:pPr indent="0" lvl="0" marL="0" rtl="0" algn="ctr">
              <a:spcBef>
                <a:spcPts val="0"/>
              </a:spcBef>
              <a:spcAft>
                <a:spcPts val="0"/>
              </a:spcAft>
              <a:buNone/>
            </a:pPr>
            <a:r>
              <a:t/>
            </a:r>
            <a:endParaRPr sz="800">
              <a:solidFill>
                <a:srgbClr val="DD7E6B"/>
              </a:solidFill>
            </a:endParaRPr>
          </a:p>
        </p:txBody>
      </p:sp>
      <p:sp>
        <p:nvSpPr>
          <p:cNvPr id="4160" name="Google Shape;4160;p113"/>
          <p:cNvSpPr txBox="1"/>
          <p:nvPr>
            <p:ph type="ctrTitle"/>
          </p:nvPr>
        </p:nvSpPr>
        <p:spPr>
          <a:xfrm>
            <a:off x="4553889" y="255401"/>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생산</a:t>
            </a:r>
            <a:endParaRPr sz="800">
              <a:solidFill>
                <a:srgbClr val="E6B8AF"/>
              </a:solidFill>
            </a:endParaRPr>
          </a:p>
          <a:p>
            <a:pPr indent="0" lvl="0" marL="0" rtl="0" algn="ctr">
              <a:spcBef>
                <a:spcPts val="0"/>
              </a:spcBef>
              <a:spcAft>
                <a:spcPts val="0"/>
              </a:spcAft>
              <a:buNone/>
            </a:pPr>
            <a:r>
              <a:t/>
            </a:r>
            <a:endParaRPr sz="800">
              <a:solidFill>
                <a:srgbClr val="E6B8AF"/>
              </a:solidFill>
            </a:endParaRPr>
          </a:p>
        </p:txBody>
      </p:sp>
      <p:sp>
        <p:nvSpPr>
          <p:cNvPr id="4161" name="Google Shape;4161;p113"/>
          <p:cNvSpPr txBox="1"/>
          <p:nvPr>
            <p:ph type="ctrTitle"/>
          </p:nvPr>
        </p:nvSpPr>
        <p:spPr>
          <a:xfrm>
            <a:off x="5734098" y="191240"/>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품질</a:t>
            </a:r>
            <a:endParaRPr sz="800">
              <a:solidFill>
                <a:srgbClr val="E6B8AF"/>
              </a:solidFill>
            </a:endParaRPr>
          </a:p>
        </p:txBody>
      </p:sp>
      <p:sp>
        <p:nvSpPr>
          <p:cNvPr id="4162" name="Google Shape;4162;p113"/>
          <p:cNvSpPr txBox="1"/>
          <p:nvPr>
            <p:ph type="ctrTitle"/>
          </p:nvPr>
        </p:nvSpPr>
        <p:spPr>
          <a:xfrm>
            <a:off x="6951448" y="191242"/>
            <a:ext cx="1017300" cy="2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800">
                <a:solidFill>
                  <a:srgbClr val="E6B8AF"/>
                </a:solidFill>
              </a:rPr>
              <a:t>설비</a:t>
            </a:r>
            <a:endParaRPr sz="800">
              <a:solidFill>
                <a:srgbClr val="E6B8AF"/>
              </a:solidFill>
            </a:endParaRPr>
          </a:p>
        </p:txBody>
      </p:sp>
      <p:sp>
        <p:nvSpPr>
          <p:cNvPr id="4163" name="Google Shape;4163;p113"/>
          <p:cNvSpPr/>
          <p:nvPr/>
        </p:nvSpPr>
        <p:spPr>
          <a:xfrm>
            <a:off x="3798350" y="73025"/>
            <a:ext cx="168000" cy="147600"/>
          </a:xfrm>
          <a:prstGeom prst="ellipse">
            <a:avLst/>
          </a:prstGeom>
          <a:solidFill>
            <a:srgbClr val="EFA594"/>
          </a:solidFill>
          <a:ln cap="flat" cmpd="sng" w="9525">
            <a:solidFill>
              <a:srgbClr val="EFA5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a:ea typeface="Albert Sans"/>
              <a:cs typeface="Albert Sans"/>
              <a:sym typeface="Albert Sans"/>
            </a:endParaRPr>
          </a:p>
        </p:txBody>
      </p:sp>
      <p:sp>
        <p:nvSpPr>
          <p:cNvPr id="4164" name="Google Shape;4164;p113"/>
          <p:cNvSpPr txBox="1"/>
          <p:nvPr/>
        </p:nvSpPr>
        <p:spPr>
          <a:xfrm>
            <a:off x="1104150" y="1472950"/>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1</a:t>
            </a:r>
            <a:endParaRPr b="1" sz="2000">
              <a:solidFill>
                <a:schemeClr val="accent5"/>
              </a:solidFill>
              <a:latin typeface="Roboto"/>
              <a:ea typeface="Roboto"/>
              <a:cs typeface="Roboto"/>
              <a:sym typeface="Roboto"/>
            </a:endParaRPr>
          </a:p>
        </p:txBody>
      </p:sp>
      <p:sp>
        <p:nvSpPr>
          <p:cNvPr id="4165" name="Google Shape;4165;p113"/>
          <p:cNvSpPr txBox="1"/>
          <p:nvPr/>
        </p:nvSpPr>
        <p:spPr>
          <a:xfrm>
            <a:off x="1980425" y="2201425"/>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2</a:t>
            </a:r>
            <a:endParaRPr b="1" sz="2000">
              <a:solidFill>
                <a:schemeClr val="accent5"/>
              </a:solidFill>
              <a:latin typeface="Roboto"/>
              <a:ea typeface="Roboto"/>
              <a:cs typeface="Roboto"/>
              <a:sym typeface="Roboto"/>
            </a:endParaRPr>
          </a:p>
        </p:txBody>
      </p:sp>
      <p:sp>
        <p:nvSpPr>
          <p:cNvPr id="4166" name="Google Shape;4166;p113"/>
          <p:cNvSpPr txBox="1"/>
          <p:nvPr/>
        </p:nvSpPr>
        <p:spPr>
          <a:xfrm>
            <a:off x="1104150" y="2933163"/>
            <a:ext cx="3375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s" sz="2000">
                <a:solidFill>
                  <a:schemeClr val="accent5"/>
                </a:solidFill>
                <a:latin typeface="Roboto"/>
                <a:ea typeface="Roboto"/>
                <a:cs typeface="Roboto"/>
                <a:sym typeface="Roboto"/>
              </a:rPr>
              <a:t>3</a:t>
            </a:r>
            <a:endParaRPr b="1" sz="2000">
              <a:solidFill>
                <a:schemeClr val="accent5"/>
              </a:solidFill>
              <a:latin typeface="Roboto"/>
              <a:ea typeface="Roboto"/>
              <a:cs typeface="Roboto"/>
              <a:sym typeface="Roboto"/>
            </a:endParaRPr>
          </a:p>
        </p:txBody>
      </p:sp>
      <p:sp>
        <p:nvSpPr>
          <p:cNvPr id="4167" name="Google Shape;4167;p113"/>
          <p:cNvSpPr txBox="1"/>
          <p:nvPr/>
        </p:nvSpPr>
        <p:spPr>
          <a:xfrm>
            <a:off x="1441649" y="1299675"/>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설비 조회 페이지</a:t>
            </a:r>
            <a:endParaRPr b="1" sz="1200">
              <a:solidFill>
                <a:srgbClr val="DD7E6B"/>
              </a:solidFill>
              <a:latin typeface="Roboto"/>
              <a:ea typeface="Roboto"/>
              <a:cs typeface="Roboto"/>
              <a:sym typeface="Roboto"/>
            </a:endParaRPr>
          </a:p>
        </p:txBody>
      </p:sp>
      <p:sp>
        <p:nvSpPr>
          <p:cNvPr id="4168" name="Google Shape;4168;p113"/>
          <p:cNvSpPr txBox="1"/>
          <p:nvPr/>
        </p:nvSpPr>
        <p:spPr>
          <a:xfrm>
            <a:off x="170723" y="2037500"/>
            <a:ext cx="18096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s" sz="1200">
                <a:solidFill>
                  <a:srgbClr val="DD7E6B"/>
                </a:solidFill>
                <a:latin typeface="Roboto"/>
                <a:ea typeface="Roboto"/>
                <a:cs typeface="Roboto"/>
                <a:sym typeface="Roboto"/>
              </a:rPr>
              <a:t>설비 상세 페이지</a:t>
            </a:r>
            <a:endParaRPr b="1" sz="1200">
              <a:solidFill>
                <a:srgbClr val="DD7E6B"/>
              </a:solidFill>
              <a:latin typeface="Roboto"/>
              <a:ea typeface="Roboto"/>
              <a:cs typeface="Roboto"/>
              <a:sym typeface="Roboto"/>
            </a:endParaRPr>
          </a:p>
        </p:txBody>
      </p:sp>
      <p:sp>
        <p:nvSpPr>
          <p:cNvPr id="4169" name="Google Shape;4169;p113"/>
          <p:cNvSpPr txBox="1"/>
          <p:nvPr/>
        </p:nvSpPr>
        <p:spPr>
          <a:xfrm>
            <a:off x="1441649" y="2768450"/>
            <a:ext cx="184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200">
                <a:solidFill>
                  <a:srgbClr val="DD7E6B"/>
                </a:solidFill>
                <a:latin typeface="Roboto"/>
                <a:ea typeface="Roboto"/>
                <a:cs typeface="Roboto"/>
                <a:sym typeface="Roboto"/>
              </a:rPr>
              <a:t>비가동 내역 페이지</a:t>
            </a:r>
            <a:endParaRPr b="1" sz="1200">
              <a:solidFill>
                <a:srgbClr val="DD7E6B"/>
              </a:solidFill>
              <a:latin typeface="Roboto"/>
              <a:ea typeface="Roboto"/>
              <a:cs typeface="Roboto"/>
              <a:sym typeface="Roboto"/>
            </a:endParaRPr>
          </a:p>
        </p:txBody>
      </p:sp>
      <p:sp>
        <p:nvSpPr>
          <p:cNvPr id="4170" name="Google Shape;4170;p113"/>
          <p:cNvSpPr/>
          <p:nvPr/>
        </p:nvSpPr>
        <p:spPr>
          <a:xfrm>
            <a:off x="3762969" y="1034200"/>
            <a:ext cx="4886400" cy="3569400"/>
          </a:xfrm>
          <a:prstGeom prst="round2DiagRect">
            <a:avLst>
              <a:gd fmla="val 16667" name="adj1"/>
              <a:gd fmla="val 0" name="adj2"/>
            </a:avLst>
          </a:prstGeom>
          <a:solidFill>
            <a:srgbClr val="E6555C">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113"/>
          <p:cNvSpPr/>
          <p:nvPr/>
        </p:nvSpPr>
        <p:spPr>
          <a:xfrm>
            <a:off x="4655055" y="3753176"/>
            <a:ext cx="83425" cy="92425"/>
          </a:xfrm>
          <a:custGeom>
            <a:rect b="b" l="l" r="r" t="t"/>
            <a:pathLst>
              <a:path extrusionOk="0" h="3697" w="3337">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113"/>
          <p:cNvSpPr/>
          <p:nvPr/>
        </p:nvSpPr>
        <p:spPr>
          <a:xfrm>
            <a:off x="4756780" y="3746826"/>
            <a:ext cx="18375" cy="105100"/>
          </a:xfrm>
          <a:custGeom>
            <a:rect b="b" l="l" r="r" t="t"/>
            <a:pathLst>
              <a:path extrusionOk="0" h="4204" w="735">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113"/>
          <p:cNvSpPr/>
          <p:nvPr/>
        </p:nvSpPr>
        <p:spPr>
          <a:xfrm>
            <a:off x="4456580" y="3746826"/>
            <a:ext cx="17525" cy="105100"/>
          </a:xfrm>
          <a:custGeom>
            <a:rect b="b" l="l" r="r" t="t"/>
            <a:pathLst>
              <a:path extrusionOk="0" h="4204" w="701">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113"/>
          <p:cNvSpPr/>
          <p:nvPr/>
        </p:nvSpPr>
        <p:spPr>
          <a:xfrm>
            <a:off x="4410705" y="3746826"/>
            <a:ext cx="17550" cy="105100"/>
          </a:xfrm>
          <a:custGeom>
            <a:rect b="b" l="l" r="r" t="t"/>
            <a:pathLst>
              <a:path extrusionOk="0" h="4204" w="702">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113"/>
          <p:cNvSpPr/>
          <p:nvPr/>
        </p:nvSpPr>
        <p:spPr>
          <a:xfrm>
            <a:off x="7881530" y="3746826"/>
            <a:ext cx="52550" cy="105100"/>
          </a:xfrm>
          <a:custGeom>
            <a:rect b="b" l="l" r="r" t="t"/>
            <a:pathLst>
              <a:path extrusionOk="0" h="4204" w="2102">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113"/>
          <p:cNvSpPr/>
          <p:nvPr/>
        </p:nvSpPr>
        <p:spPr>
          <a:xfrm>
            <a:off x="7948230" y="3746826"/>
            <a:ext cx="53400" cy="105100"/>
          </a:xfrm>
          <a:custGeom>
            <a:rect b="b" l="l" r="r" t="t"/>
            <a:pathLst>
              <a:path extrusionOk="0" h="4204" w="2136">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113"/>
          <p:cNvSpPr/>
          <p:nvPr/>
        </p:nvSpPr>
        <p:spPr>
          <a:xfrm>
            <a:off x="4259780" y="1164976"/>
            <a:ext cx="230175" cy="230175"/>
          </a:xfrm>
          <a:custGeom>
            <a:rect b="b" l="l" r="r" t="t"/>
            <a:pathLst>
              <a:path extrusionOk="0" h="9207" w="9207">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113"/>
          <p:cNvSpPr/>
          <p:nvPr/>
        </p:nvSpPr>
        <p:spPr>
          <a:xfrm>
            <a:off x="4348024" y="1225026"/>
            <a:ext cx="50900" cy="50875"/>
          </a:xfrm>
          <a:custGeom>
            <a:rect b="b" l="l" r="r" t="t"/>
            <a:pathLst>
              <a:path extrusionOk="0" h="2035" w="2036">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113"/>
          <p:cNvSpPr/>
          <p:nvPr/>
        </p:nvSpPr>
        <p:spPr>
          <a:xfrm>
            <a:off x="4330655" y="1280051"/>
            <a:ext cx="88425" cy="51725"/>
          </a:xfrm>
          <a:custGeom>
            <a:rect b="b" l="l" r="r" t="t"/>
            <a:pathLst>
              <a:path extrusionOk="0" h="2069" w="3537">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113"/>
          <p:cNvSpPr/>
          <p:nvPr/>
        </p:nvSpPr>
        <p:spPr>
          <a:xfrm>
            <a:off x="4259780" y="3896926"/>
            <a:ext cx="3892800" cy="20875"/>
          </a:xfrm>
          <a:custGeom>
            <a:rect b="b" l="l" r="r" t="t"/>
            <a:pathLst>
              <a:path extrusionOk="0" h="835" w="155712">
                <a:moveTo>
                  <a:pt x="0" y="1"/>
                </a:moveTo>
                <a:lnTo>
                  <a:pt x="0" y="835"/>
                </a:lnTo>
                <a:lnTo>
                  <a:pt x="155711" y="835"/>
                </a:lnTo>
                <a:lnTo>
                  <a:pt x="155711"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113"/>
          <p:cNvSpPr/>
          <p:nvPr/>
        </p:nvSpPr>
        <p:spPr>
          <a:xfrm>
            <a:off x="4259780" y="1568601"/>
            <a:ext cx="3892800" cy="20875"/>
          </a:xfrm>
          <a:custGeom>
            <a:rect b="b" l="l" r="r" t="t"/>
            <a:pathLst>
              <a:path extrusionOk="0" h="835" w="155712">
                <a:moveTo>
                  <a:pt x="0" y="0"/>
                </a:moveTo>
                <a:lnTo>
                  <a:pt x="0" y="834"/>
                </a:lnTo>
                <a:lnTo>
                  <a:pt x="155711" y="834"/>
                </a:lnTo>
                <a:lnTo>
                  <a:pt x="155711"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113"/>
          <p:cNvSpPr/>
          <p:nvPr/>
        </p:nvSpPr>
        <p:spPr>
          <a:xfrm>
            <a:off x="4354005" y="3693451"/>
            <a:ext cx="3704325" cy="20875"/>
          </a:xfrm>
          <a:custGeom>
            <a:rect b="b" l="l" r="r" t="t"/>
            <a:pathLst>
              <a:path extrusionOk="0" h="835" w="148173">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113"/>
          <p:cNvSpPr/>
          <p:nvPr/>
        </p:nvSpPr>
        <p:spPr>
          <a:xfrm>
            <a:off x="4354005" y="3693451"/>
            <a:ext cx="1774625" cy="20875"/>
          </a:xfrm>
          <a:custGeom>
            <a:rect b="b" l="l" r="r" t="t"/>
            <a:pathLst>
              <a:path extrusionOk="0" h="835" w="70985">
                <a:moveTo>
                  <a:pt x="434" y="0"/>
                </a:moveTo>
                <a:cubicBezTo>
                  <a:pt x="201" y="0"/>
                  <a:pt x="0" y="167"/>
                  <a:pt x="0" y="401"/>
                </a:cubicBezTo>
                <a:cubicBezTo>
                  <a:pt x="0" y="634"/>
                  <a:pt x="201" y="834"/>
                  <a:pt x="434" y="834"/>
                </a:cubicBezTo>
                <a:lnTo>
                  <a:pt x="70984" y="834"/>
                </a:lnTo>
                <a:lnTo>
                  <a:pt x="709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113"/>
          <p:cNvSpPr/>
          <p:nvPr/>
        </p:nvSpPr>
        <p:spPr>
          <a:xfrm>
            <a:off x="6112755" y="3673426"/>
            <a:ext cx="60900" cy="60900"/>
          </a:xfrm>
          <a:custGeom>
            <a:rect b="b" l="l" r="r" t="t"/>
            <a:pathLst>
              <a:path extrusionOk="0" h="2436" w="2436">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113"/>
          <p:cNvSpPr/>
          <p:nvPr/>
        </p:nvSpPr>
        <p:spPr>
          <a:xfrm>
            <a:off x="6128605" y="3688451"/>
            <a:ext cx="30050" cy="30875"/>
          </a:xfrm>
          <a:custGeom>
            <a:rect b="b" l="l" r="r" t="t"/>
            <a:pathLst>
              <a:path extrusionOk="0" h="1235" w="1202">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113"/>
          <p:cNvSpPr/>
          <p:nvPr/>
        </p:nvSpPr>
        <p:spPr>
          <a:xfrm>
            <a:off x="4642555" y="1224176"/>
            <a:ext cx="938175" cy="111775"/>
          </a:xfrm>
          <a:custGeom>
            <a:rect b="b" l="l" r="r" t="t"/>
            <a:pathLst>
              <a:path extrusionOk="0" h="4471" w="37527">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113"/>
          <p:cNvSpPr/>
          <p:nvPr/>
        </p:nvSpPr>
        <p:spPr>
          <a:xfrm>
            <a:off x="4259780" y="4460676"/>
            <a:ext cx="3892800" cy="22525"/>
          </a:xfrm>
          <a:custGeom>
            <a:rect b="b" l="l" r="r" t="t"/>
            <a:pathLst>
              <a:path extrusionOk="0" h="901" w="155712">
                <a:moveTo>
                  <a:pt x="434" y="0"/>
                </a:moveTo>
                <a:cubicBezTo>
                  <a:pt x="200" y="0"/>
                  <a:pt x="0" y="200"/>
                  <a:pt x="0" y="467"/>
                </a:cubicBezTo>
                <a:cubicBezTo>
                  <a:pt x="0" y="701"/>
                  <a:pt x="200" y="901"/>
                  <a:pt x="434" y="901"/>
                </a:cubicBezTo>
                <a:lnTo>
                  <a:pt x="155278" y="901"/>
                </a:lnTo>
                <a:cubicBezTo>
                  <a:pt x="155511" y="901"/>
                  <a:pt x="155711" y="701"/>
                  <a:pt x="155711" y="467"/>
                </a:cubicBezTo>
                <a:cubicBezTo>
                  <a:pt x="155711" y="200"/>
                  <a:pt x="155511" y="0"/>
                  <a:pt x="1552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113"/>
          <p:cNvSpPr/>
          <p:nvPr/>
        </p:nvSpPr>
        <p:spPr>
          <a:xfrm>
            <a:off x="4326480" y="4035351"/>
            <a:ext cx="126775" cy="137625"/>
          </a:xfrm>
          <a:custGeom>
            <a:rect b="b" l="l" r="r" t="t"/>
            <a:pathLst>
              <a:path extrusionOk="0" h="5505" w="5071">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113"/>
          <p:cNvSpPr/>
          <p:nvPr/>
        </p:nvSpPr>
        <p:spPr>
          <a:xfrm>
            <a:off x="4276455" y="4082901"/>
            <a:ext cx="45050" cy="90075"/>
          </a:xfrm>
          <a:custGeom>
            <a:rect b="b" l="l" r="r" t="t"/>
            <a:pathLst>
              <a:path extrusionOk="0" h="3603" w="1802">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113"/>
          <p:cNvSpPr/>
          <p:nvPr/>
        </p:nvSpPr>
        <p:spPr>
          <a:xfrm>
            <a:off x="4570830" y="4082901"/>
            <a:ext cx="126775" cy="137625"/>
          </a:xfrm>
          <a:custGeom>
            <a:rect b="b" l="l" r="r" t="t"/>
            <a:pathLst>
              <a:path extrusionOk="0" h="5505" w="5071">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113"/>
          <p:cNvSpPr/>
          <p:nvPr/>
        </p:nvSpPr>
        <p:spPr>
          <a:xfrm>
            <a:off x="4701755" y="4082901"/>
            <a:ext cx="45900" cy="90075"/>
          </a:xfrm>
          <a:custGeom>
            <a:rect b="b" l="l" r="r" t="t"/>
            <a:pathLst>
              <a:path extrusionOk="0" h="3603" w="1836">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113"/>
          <p:cNvSpPr/>
          <p:nvPr/>
        </p:nvSpPr>
        <p:spPr>
          <a:xfrm>
            <a:off x="4871880" y="4075551"/>
            <a:ext cx="165125" cy="97425"/>
          </a:xfrm>
          <a:custGeom>
            <a:rect b="b" l="l" r="r" t="t"/>
            <a:pathLst>
              <a:path extrusionOk="0" h="3897" w="6605">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113"/>
          <p:cNvSpPr/>
          <p:nvPr/>
        </p:nvSpPr>
        <p:spPr>
          <a:xfrm>
            <a:off x="5179605" y="4082901"/>
            <a:ext cx="136775" cy="10850"/>
          </a:xfrm>
          <a:custGeom>
            <a:rect b="b" l="l" r="r" t="t"/>
            <a:pathLst>
              <a:path extrusionOk="0" h="434" w="5471">
                <a:moveTo>
                  <a:pt x="0" y="0"/>
                </a:moveTo>
                <a:lnTo>
                  <a:pt x="0" y="434"/>
                </a:lnTo>
                <a:lnTo>
                  <a:pt x="5471" y="434"/>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113"/>
          <p:cNvSpPr/>
          <p:nvPr/>
        </p:nvSpPr>
        <p:spPr>
          <a:xfrm>
            <a:off x="5179605" y="4099576"/>
            <a:ext cx="136775" cy="10025"/>
          </a:xfrm>
          <a:custGeom>
            <a:rect b="b" l="l" r="r" t="t"/>
            <a:pathLst>
              <a:path extrusionOk="0" h="401" w="5471">
                <a:moveTo>
                  <a:pt x="0" y="0"/>
                </a:moveTo>
                <a:lnTo>
                  <a:pt x="0" y="401"/>
                </a:lnTo>
                <a:lnTo>
                  <a:pt x="5471" y="401"/>
                </a:lnTo>
                <a:lnTo>
                  <a:pt x="54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113"/>
          <p:cNvSpPr/>
          <p:nvPr/>
        </p:nvSpPr>
        <p:spPr>
          <a:xfrm>
            <a:off x="5179605" y="4115426"/>
            <a:ext cx="42550" cy="10850"/>
          </a:xfrm>
          <a:custGeom>
            <a:rect b="b" l="l" r="r" t="t"/>
            <a:pathLst>
              <a:path extrusionOk="0" h="434" w="1702">
                <a:moveTo>
                  <a:pt x="0" y="0"/>
                </a:moveTo>
                <a:lnTo>
                  <a:pt x="0" y="434"/>
                </a:lnTo>
                <a:lnTo>
                  <a:pt x="1701" y="434"/>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113"/>
          <p:cNvSpPr/>
          <p:nvPr/>
        </p:nvSpPr>
        <p:spPr>
          <a:xfrm>
            <a:off x="5179605" y="4131251"/>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113"/>
          <p:cNvSpPr/>
          <p:nvPr/>
        </p:nvSpPr>
        <p:spPr>
          <a:xfrm>
            <a:off x="5179605" y="4147951"/>
            <a:ext cx="42550" cy="10025"/>
          </a:xfrm>
          <a:custGeom>
            <a:rect b="b" l="l" r="r" t="t"/>
            <a:pathLst>
              <a:path extrusionOk="0" h="401" w="1702">
                <a:moveTo>
                  <a:pt x="0" y="0"/>
                </a:moveTo>
                <a:lnTo>
                  <a:pt x="0" y="400"/>
                </a:lnTo>
                <a:lnTo>
                  <a:pt x="1701" y="400"/>
                </a:lnTo>
                <a:lnTo>
                  <a:pt x="17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113"/>
          <p:cNvSpPr/>
          <p:nvPr/>
        </p:nvSpPr>
        <p:spPr>
          <a:xfrm>
            <a:off x="5179605" y="4163776"/>
            <a:ext cx="42550" cy="10875"/>
          </a:xfrm>
          <a:custGeom>
            <a:rect b="b" l="l" r="r" t="t"/>
            <a:pathLst>
              <a:path extrusionOk="0" h="435" w="1702">
                <a:moveTo>
                  <a:pt x="0" y="1"/>
                </a:moveTo>
                <a:lnTo>
                  <a:pt x="0" y="435"/>
                </a:lnTo>
                <a:lnTo>
                  <a:pt x="1701" y="435"/>
                </a:lnTo>
                <a:lnTo>
                  <a:pt x="170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113"/>
          <p:cNvSpPr/>
          <p:nvPr/>
        </p:nvSpPr>
        <p:spPr>
          <a:xfrm>
            <a:off x="5247130" y="4115426"/>
            <a:ext cx="57575" cy="57550"/>
          </a:xfrm>
          <a:custGeom>
            <a:rect b="b" l="l" r="r" t="t"/>
            <a:pathLst>
              <a:path extrusionOk="0" h="2302" w="2303">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113"/>
          <p:cNvSpPr/>
          <p:nvPr/>
        </p:nvSpPr>
        <p:spPr>
          <a:xfrm>
            <a:off x="5488980" y="4118751"/>
            <a:ext cx="20875" cy="20875"/>
          </a:xfrm>
          <a:custGeom>
            <a:rect b="b" l="l" r="r" t="t"/>
            <a:pathLst>
              <a:path extrusionOk="0" h="835" w="835">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113"/>
          <p:cNvSpPr/>
          <p:nvPr/>
        </p:nvSpPr>
        <p:spPr>
          <a:xfrm>
            <a:off x="5532355" y="4118751"/>
            <a:ext cx="20875" cy="20875"/>
          </a:xfrm>
          <a:custGeom>
            <a:rect b="b" l="l" r="r" t="t"/>
            <a:pathLst>
              <a:path extrusionOk="0" h="835" w="835">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113"/>
          <p:cNvSpPr/>
          <p:nvPr/>
        </p:nvSpPr>
        <p:spPr>
          <a:xfrm>
            <a:off x="5574880" y="4118751"/>
            <a:ext cx="20875" cy="20875"/>
          </a:xfrm>
          <a:custGeom>
            <a:rect b="b" l="l" r="r" t="t"/>
            <a:pathLst>
              <a:path extrusionOk="0" h="835" w="835">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113"/>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95/</a:t>
            </a:r>
            <a:r>
              <a:rPr lang="es" sz="1300">
                <a:solidFill>
                  <a:schemeClr val="dk1"/>
                </a:solidFill>
                <a:latin typeface="Jua"/>
                <a:ea typeface="Jua"/>
                <a:cs typeface="Jua"/>
                <a:sym typeface="Jua"/>
              </a:rPr>
              <a:t>101</a:t>
            </a:r>
            <a:endParaRPr/>
          </a:p>
        </p:txBody>
      </p:sp>
      <p:pic>
        <p:nvPicPr>
          <p:cNvPr id="4204" name="Google Shape;4204;p113" title="김선용 1분 36초.mp4">
            <a:hlinkClick r:id="rId4"/>
          </p:cNvPr>
          <p:cNvPicPr preferRelativeResize="0"/>
          <p:nvPr/>
        </p:nvPicPr>
        <p:blipFill>
          <a:blip r:embed="rId5">
            <a:alphaModFix/>
          </a:blip>
          <a:stretch>
            <a:fillRect/>
          </a:stretch>
        </p:blipFill>
        <p:spPr>
          <a:xfrm>
            <a:off x="4354000" y="1624450"/>
            <a:ext cx="3704324" cy="2020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4"/>
                                        </p:tgtEl>
                                        <p:attrNameLst>
                                          <p:attrName>style.visibility</p:attrName>
                                        </p:attrNameLst>
                                      </p:cBhvr>
                                      <p:to>
                                        <p:strVal val="visible"/>
                                      </p:to>
                                    </p:set>
                                    <p:animEffect filter="fade" transition="in">
                                      <p:cBhvr>
                                        <p:cTn dur="1000"/>
                                        <p:tgtEl>
                                          <p:spTgt spid="4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8" name="Shape 4208"/>
        <p:cNvGrpSpPr/>
        <p:nvPr/>
      </p:nvGrpSpPr>
      <p:grpSpPr>
        <a:xfrm>
          <a:off x="0" y="0"/>
          <a:ext cx="0" cy="0"/>
          <a:chOff x="0" y="0"/>
          <a:chExt cx="0" cy="0"/>
        </a:xfrm>
      </p:grpSpPr>
      <p:sp>
        <p:nvSpPr>
          <p:cNvPr id="4209" name="Google Shape;4209;p114"/>
          <p:cNvSpPr/>
          <p:nvPr/>
        </p:nvSpPr>
        <p:spPr>
          <a:xfrm>
            <a:off x="1781250" y="1602425"/>
            <a:ext cx="5581500" cy="2448900"/>
          </a:xfrm>
          <a:prstGeom prst="round2DiagRect">
            <a:avLst>
              <a:gd fmla="val 16667" name="adj1"/>
              <a:gd fmla="val 0" name="adj2"/>
            </a:avLst>
          </a:prstGeom>
          <a:solidFill>
            <a:srgbClr val="E0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114"/>
          <p:cNvSpPr txBox="1"/>
          <p:nvPr>
            <p:ph type="ctrTitle"/>
          </p:nvPr>
        </p:nvSpPr>
        <p:spPr>
          <a:xfrm>
            <a:off x="594525" y="2201754"/>
            <a:ext cx="79041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accent1"/>
                </a:solidFill>
                <a:latin typeface="Nanum Gothic Coding"/>
                <a:ea typeface="Nanum Gothic Coding"/>
                <a:cs typeface="Nanum Gothic Coding"/>
                <a:sym typeface="Nanum Gothic Coding"/>
              </a:rPr>
              <a:t>05 </a:t>
            </a:r>
            <a:r>
              <a:rPr b="0" lang="es">
                <a:solidFill>
                  <a:schemeClr val="accent1"/>
                </a:solidFill>
                <a:latin typeface="Nanum Gothic Coding"/>
                <a:ea typeface="Nanum Gothic Coding"/>
                <a:cs typeface="Nanum Gothic Coding"/>
                <a:sym typeface="Nanum Gothic Coding"/>
              </a:rPr>
              <a:t>자체 평가 의견</a:t>
            </a:r>
            <a:endParaRPr>
              <a:solidFill>
                <a:schemeClr val="accent1"/>
              </a:solidFill>
              <a:latin typeface="Nanum Gothic Coding"/>
              <a:ea typeface="Nanum Gothic Coding"/>
              <a:cs typeface="Nanum Gothic Coding"/>
              <a:sym typeface="Nanum Gothic Coding"/>
            </a:endParaRPr>
          </a:p>
        </p:txBody>
      </p:sp>
      <p:pic>
        <p:nvPicPr>
          <p:cNvPr id="4211" name="Google Shape;4211;p114"/>
          <p:cNvPicPr preferRelativeResize="0"/>
          <p:nvPr/>
        </p:nvPicPr>
        <p:blipFill>
          <a:blip r:embed="rId3">
            <a:alphaModFix/>
          </a:blip>
          <a:stretch>
            <a:fillRect/>
          </a:stretch>
        </p:blipFill>
        <p:spPr>
          <a:xfrm>
            <a:off x="5876748" y="-4"/>
            <a:ext cx="3267254" cy="2855553"/>
          </a:xfrm>
          <a:prstGeom prst="rect">
            <a:avLst/>
          </a:prstGeom>
          <a:noFill/>
          <a:ln>
            <a:noFill/>
          </a:ln>
        </p:spPr>
      </p:pic>
      <p:pic>
        <p:nvPicPr>
          <p:cNvPr id="4212" name="Google Shape;4212;p114"/>
          <p:cNvPicPr preferRelativeResize="0"/>
          <p:nvPr/>
        </p:nvPicPr>
        <p:blipFill>
          <a:blip r:embed="rId4">
            <a:alphaModFix/>
          </a:blip>
          <a:stretch>
            <a:fillRect/>
          </a:stretch>
        </p:blipFill>
        <p:spPr>
          <a:xfrm rot="2077540">
            <a:off x="468823" y="2315782"/>
            <a:ext cx="2329607" cy="2376304"/>
          </a:xfrm>
          <a:prstGeom prst="rect">
            <a:avLst/>
          </a:prstGeom>
          <a:noFill/>
          <a:ln>
            <a:noFill/>
          </a:ln>
        </p:spPr>
      </p:pic>
      <p:sp>
        <p:nvSpPr>
          <p:cNvPr id="4213" name="Google Shape;4213;p114"/>
          <p:cNvSpPr/>
          <p:nvPr/>
        </p:nvSpPr>
        <p:spPr>
          <a:xfrm>
            <a:off x="0" y="0"/>
            <a:ext cx="2360675" cy="1353100"/>
          </a:xfrm>
          <a:custGeom>
            <a:rect b="b" l="l" r="r" t="t"/>
            <a:pathLst>
              <a:path extrusionOk="0" h="54124" w="94427">
                <a:moveTo>
                  <a:pt x="0" y="0"/>
                </a:moveTo>
                <a:lnTo>
                  <a:pt x="0" y="54100"/>
                </a:lnTo>
                <a:cubicBezTo>
                  <a:pt x="65" y="54116"/>
                  <a:pt x="128" y="54123"/>
                  <a:pt x="192" y="54123"/>
                </a:cubicBezTo>
                <a:cubicBezTo>
                  <a:pt x="1070" y="54123"/>
                  <a:pt x="1802" y="52676"/>
                  <a:pt x="2619" y="50957"/>
                </a:cubicBezTo>
                <a:cubicBezTo>
                  <a:pt x="4944" y="46120"/>
                  <a:pt x="9249" y="42216"/>
                  <a:pt x="14479" y="40784"/>
                </a:cubicBezTo>
                <a:cubicBezTo>
                  <a:pt x="19725" y="39352"/>
                  <a:pt x="25634" y="40227"/>
                  <a:pt x="30373" y="37551"/>
                </a:cubicBezTo>
                <a:cubicBezTo>
                  <a:pt x="35775" y="34506"/>
                  <a:pt x="37944" y="27869"/>
                  <a:pt x="42331" y="23490"/>
                </a:cubicBezTo>
                <a:cubicBezTo>
                  <a:pt x="45809" y="20011"/>
                  <a:pt x="50565" y="18104"/>
                  <a:pt x="55336" y="16926"/>
                </a:cubicBezTo>
                <a:cubicBezTo>
                  <a:pt x="60116" y="15747"/>
                  <a:pt x="65027" y="15215"/>
                  <a:pt x="69799" y="14020"/>
                </a:cubicBezTo>
                <a:cubicBezTo>
                  <a:pt x="79072" y="11688"/>
                  <a:pt x="87674" y="6769"/>
                  <a:pt x="94426" y="0"/>
                </a:cubicBezTo>
                <a:close/>
              </a:path>
            </a:pathLst>
          </a:custGeom>
          <a:solidFill>
            <a:srgbClr val="E65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114"/>
          <p:cNvSpPr txBox="1"/>
          <p:nvPr/>
        </p:nvSpPr>
        <p:spPr>
          <a:xfrm>
            <a:off x="6132950" y="0"/>
            <a:ext cx="30000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s" sz="1300">
                <a:solidFill>
                  <a:schemeClr val="dk1"/>
                </a:solidFill>
                <a:latin typeface="Jua"/>
                <a:ea typeface="Jua"/>
                <a:cs typeface="Jua"/>
                <a:sym typeface="Jua"/>
              </a:rPr>
              <a:t>96/101</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ruits Marketing Campaign by Slidesgo">
  <a:themeElements>
    <a:clrScheme name="Simple Light">
      <a:dk1>
        <a:srgbClr val="5D2912"/>
      </a:dk1>
      <a:lt1>
        <a:srgbClr val="FFFFFF"/>
      </a:lt1>
      <a:dk2>
        <a:srgbClr val="595959"/>
      </a:dk2>
      <a:lt2>
        <a:srgbClr val="EEEEEE"/>
      </a:lt2>
      <a:accent1>
        <a:srgbClr val="F7E7C3"/>
      </a:accent1>
      <a:accent2>
        <a:srgbClr val="FC8C4F"/>
      </a:accent2>
      <a:accent3>
        <a:srgbClr val="E6555C"/>
      </a:accent3>
      <a:accent4>
        <a:srgbClr val="FFC800"/>
      </a:accent4>
      <a:accent5>
        <a:srgbClr val="BD693B"/>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